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  <p:sldId id="264" r:id="rId4"/>
    <p:sldId id="267" r:id="rId5"/>
    <p:sldId id="268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68A"/>
    <a:srgbClr val="C3B091"/>
    <a:srgbClr val="E5E2DF"/>
    <a:srgbClr val="00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5FB9FF-46A2-5F4D-B8A0-BC8CDF472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25AEB1-D1E7-0240-B343-260F32670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964F3-6832-5B43-B8DA-BF9987D6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5C2827-B6F0-EB44-9F00-654A4074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4A39AC-EA57-C545-B2E2-32DAA82B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4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576253-3F03-5E48-8726-2317BE1E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78C65E-8E1B-644B-B327-16F9199AE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951CB7-9E08-BF45-AFF9-B3494753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4143-512C-1E44-9C1C-D71D903D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306E14-A680-9841-B06A-BB09C906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01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A7EE821-7246-504D-9203-C181E0C97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8C921CE-6503-B045-BCFB-84DE6A06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1942B-47AE-AD40-9D79-61794B79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4AA710-3D3C-084D-BBB8-0FD38131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53D0C4-FD91-A242-BFD7-59B164DB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92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4ECE4-218B-504D-81D7-FDE89900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A965C4-21CF-7248-A943-394D70E9C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717E2E-3DCA-1D45-A683-D8DDE3F6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E9A04E-4BCC-5747-B542-11AD20E7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BF12C9-F4ED-4443-AAFD-355D39BF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42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DF5A26-9069-A842-8017-7D4C8F5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B21BFB-F371-484E-B476-AA26B01B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CC62FD-5545-104E-9779-E428BB02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227312-CF48-5F47-9219-8737EC4F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580A8D-26C0-1945-90FD-29EE5B54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7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6DF1F-8437-114B-B7CB-BAC30AAB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BAA142-D585-DE43-BE11-5CCC58270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02EFC8-1F5A-5045-993B-0FA62B1A0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C2F74B-C475-2342-8EA7-667167BD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DEA5F6-80F1-1B4C-9F6F-26D4F7D6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6B5633-9E48-4243-B12F-6D66C818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3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8D39BB-E01B-804A-9707-2F768E1B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80A748-8573-9446-AC3F-5E7D04E2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8169E6-C8BF-234A-A382-CC518D47D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3DE794-4966-314E-8574-1732A40B8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1AD51C7-24F6-9543-8447-11168CB7E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034CD2E-31F5-E549-B14D-3AB2A749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570A3DE-1643-994D-9BDD-414B3D42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269C23-8A96-B940-B6B3-20FAC442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79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41FD3-F455-594F-AC78-E1E81CC4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B9EDA61-210C-7346-BFDF-C60408C8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D55D91-C3B8-E543-8D27-5032E938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AAA911-892A-B146-A606-CA190617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42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57694D1-030D-7645-A810-AB004104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E318E61-E150-EE46-A6AF-AD085411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BCDA14-4216-2049-B50E-0C447FA0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19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71CAB5-3F32-BF46-A410-F4966151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F09B50-7F2B-B74F-9D93-35AECCE5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FCD83B-4C1B-3340-AAE9-D7AF4C188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EE3A019-3970-FB40-BC6A-3B3F4AF7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EFB432-4A73-404B-B016-0AEAEA8E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10FA53-B421-D14C-92F0-5C621203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89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AB817D-C3F7-7942-A463-BA0DC48E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9E14301-B5FF-CA46-AC2A-0ACD8A1E3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46C439-1558-A14F-8A17-8E93CF24F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0EC56B-55D6-AC40-8190-B2AC5079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B5DE0DB-4C53-9B4B-AB68-21BC3800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7BC763-336B-9247-9BE4-041D5475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10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E846DB-DA4F-3B4D-86EE-8B092145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974C3B-B05C-2E4C-85E3-8FEF4FACE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EBA9F3-B6FF-824A-AB85-0548D194E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37BA-4963-3440-AF19-41EBAFCB2AC9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87E860-8DAC-604B-ACA3-D9361A8EA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811057-FED3-7D4E-9BDC-41E97A08A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381E-5E23-DD47-822D-CCF866EF48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68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8202E5-8BFC-9446-8445-2B4168DF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86"/>
          <a:stretch/>
        </p:blipFill>
        <p:spPr>
          <a:xfrm>
            <a:off x="11112516" y="80397"/>
            <a:ext cx="931553" cy="3955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621EEF3-E3F5-BE49-9288-2FF4CEF10E96}"/>
              </a:ext>
            </a:extLst>
          </p:cNvPr>
          <p:cNvSpPr txBox="1"/>
          <p:nvPr/>
        </p:nvSpPr>
        <p:spPr>
          <a:xfrm>
            <a:off x="7846612" y="2194976"/>
            <a:ext cx="4273826" cy="504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C22F83A-8AB4-4B4F-9E4B-89465238567A}"/>
              </a:ext>
            </a:extLst>
          </p:cNvPr>
          <p:cNvSpPr txBox="1"/>
          <p:nvPr/>
        </p:nvSpPr>
        <p:spPr>
          <a:xfrm>
            <a:off x="7846612" y="1477850"/>
            <a:ext cx="2108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</a:rPr>
              <a:t>Startsida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0A94374-428D-344D-8137-5C7F54FCFE15}"/>
              </a:ext>
            </a:extLst>
          </p:cNvPr>
          <p:cNvSpPr/>
          <p:nvPr/>
        </p:nvSpPr>
        <p:spPr>
          <a:xfrm>
            <a:off x="0" y="561056"/>
            <a:ext cx="12192000" cy="6296945"/>
          </a:xfrm>
          <a:prstGeom prst="rect">
            <a:avLst/>
          </a:prstGeom>
          <a:solidFill>
            <a:srgbClr val="004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0C7C03-33F7-CB47-99CD-8ADC3EC9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l="3436" t="-11181" r="10920" b="47794"/>
          <a:stretch/>
        </p:blipFill>
        <p:spPr>
          <a:xfrm>
            <a:off x="0" y="1372639"/>
            <a:ext cx="12192000" cy="548536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3BB4E39-EF51-E442-BF5A-B4A31E1E52C1}"/>
              </a:ext>
            </a:extLst>
          </p:cNvPr>
          <p:cNvSpPr txBox="1"/>
          <p:nvPr/>
        </p:nvSpPr>
        <p:spPr>
          <a:xfrm>
            <a:off x="7082776" y="185285"/>
            <a:ext cx="411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HÅLLBART · FORMBART · UNDERBART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B6D6AB6-BAB8-C14C-BD84-80CB93EE172B}"/>
              </a:ext>
            </a:extLst>
          </p:cNvPr>
          <p:cNvSpPr txBox="1"/>
          <p:nvPr/>
        </p:nvSpPr>
        <p:spPr>
          <a:xfrm>
            <a:off x="2094614" y="1477850"/>
            <a:ext cx="8847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Översikt · Sporda </a:t>
            </a:r>
            <a:r>
              <a:rPr lang="sv-SE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Nonwoven</a:t>
            </a:r>
            <a:r>
              <a:rPr lang="sv-SE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290E86-E78B-6B40-B9B3-B6F45A4745C1}"/>
              </a:ext>
            </a:extLst>
          </p:cNvPr>
          <p:cNvSpPr txBox="1"/>
          <p:nvPr/>
        </p:nvSpPr>
        <p:spPr>
          <a:xfrm>
            <a:off x="2094614" y="2573079"/>
            <a:ext cx="8035982" cy="2258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Hållbart fokus sedan 1939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 produktionsanläggning i Sporda (Gislaved kommun)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Textilproduktion av termobunden </a:t>
            </a:r>
            <a:r>
              <a:rPr lang="sv-SE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nonwoven</a:t>
            </a: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nålad </a:t>
            </a:r>
            <a:r>
              <a:rPr lang="sv-SE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nonwoven</a:t>
            </a: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(nålfilt)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Anställda (2021)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Omsättning cirka 50 Miljoner SEK (2020)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Skall ny </a:t>
            </a:r>
            <a:r>
              <a:rPr lang="sv-SE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Airlay</a:t>
            </a: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linje vara i gång med hjälp av Klimatklivet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60C1CE02-441D-459D-B08B-90DF31B25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90" y="5533801"/>
            <a:ext cx="1848774" cy="622044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1ABA2FBE-0455-4CBA-8560-5EE02803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442" y="5533801"/>
            <a:ext cx="1198985" cy="62204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9B468DE-D87D-4DAC-AD04-0F85543A1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3" y="577672"/>
            <a:ext cx="1482644" cy="18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8202E5-8BFC-9446-8445-2B4168DF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86"/>
          <a:stretch/>
        </p:blipFill>
        <p:spPr>
          <a:xfrm>
            <a:off x="11112516" y="80397"/>
            <a:ext cx="931553" cy="3955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621EEF3-E3F5-BE49-9288-2FF4CEF10E96}"/>
              </a:ext>
            </a:extLst>
          </p:cNvPr>
          <p:cNvSpPr txBox="1"/>
          <p:nvPr/>
        </p:nvSpPr>
        <p:spPr>
          <a:xfrm>
            <a:off x="7846612" y="2194976"/>
            <a:ext cx="4273826" cy="504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C22F83A-8AB4-4B4F-9E4B-89465238567A}"/>
              </a:ext>
            </a:extLst>
          </p:cNvPr>
          <p:cNvSpPr txBox="1"/>
          <p:nvPr/>
        </p:nvSpPr>
        <p:spPr>
          <a:xfrm>
            <a:off x="7846612" y="1477850"/>
            <a:ext cx="2108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</a:rPr>
              <a:t>Startsida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0A94374-428D-344D-8137-5C7F54FCFE15}"/>
              </a:ext>
            </a:extLst>
          </p:cNvPr>
          <p:cNvSpPr/>
          <p:nvPr/>
        </p:nvSpPr>
        <p:spPr>
          <a:xfrm>
            <a:off x="0" y="561056"/>
            <a:ext cx="12192000" cy="6296945"/>
          </a:xfrm>
          <a:prstGeom prst="rect">
            <a:avLst/>
          </a:prstGeom>
          <a:solidFill>
            <a:srgbClr val="004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0C7C03-33F7-CB47-99CD-8ADC3EC9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l="3436" t="-11181" r="10920" b="47794"/>
          <a:stretch/>
        </p:blipFill>
        <p:spPr>
          <a:xfrm>
            <a:off x="0" y="1372639"/>
            <a:ext cx="12192000" cy="548536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3BB4E39-EF51-E442-BF5A-B4A31E1E52C1}"/>
              </a:ext>
            </a:extLst>
          </p:cNvPr>
          <p:cNvSpPr txBox="1"/>
          <p:nvPr/>
        </p:nvSpPr>
        <p:spPr>
          <a:xfrm>
            <a:off x="7082776" y="185285"/>
            <a:ext cx="411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HÅLLBART · FORMBART · UNDERBART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B6D6AB6-BAB8-C14C-BD84-80CB93EE172B}"/>
              </a:ext>
            </a:extLst>
          </p:cNvPr>
          <p:cNvSpPr txBox="1"/>
          <p:nvPr/>
        </p:nvSpPr>
        <p:spPr>
          <a:xfrm>
            <a:off x="2094614" y="1477850"/>
            <a:ext cx="6484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Airlay</a:t>
            </a:r>
            <a:r>
              <a:rPr lang="sv-SE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Vad innebär det?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290E86-E78B-6B40-B9B3-B6F45A4745C1}"/>
              </a:ext>
            </a:extLst>
          </p:cNvPr>
          <p:cNvSpPr txBox="1"/>
          <p:nvPr/>
        </p:nvSpPr>
        <p:spPr>
          <a:xfrm>
            <a:off x="2094614" y="2573079"/>
            <a:ext cx="6336606" cy="1889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Annat sätt att karda. Luftströmmar blåser fibern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Detta ger möjlighet att använda mer återvunnen fiber.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Återvunnen textil, 25% Naturmaterial, 25 % PET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Kapacitet ca 6 000 års 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Termobundet och nålfilt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60C1CE02-441D-459D-B08B-90DF31B25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90" y="5533801"/>
            <a:ext cx="1848774" cy="622044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1ABA2FBE-0455-4CBA-8560-5EE02803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442" y="5533801"/>
            <a:ext cx="1198985" cy="62204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9B468DE-D87D-4DAC-AD04-0F85543A1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3" y="577672"/>
            <a:ext cx="1482644" cy="18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8202E5-8BFC-9446-8445-2B4168DF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86"/>
          <a:stretch/>
        </p:blipFill>
        <p:spPr>
          <a:xfrm>
            <a:off x="11112516" y="80397"/>
            <a:ext cx="931553" cy="3955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621EEF3-E3F5-BE49-9288-2FF4CEF10E96}"/>
              </a:ext>
            </a:extLst>
          </p:cNvPr>
          <p:cNvSpPr txBox="1"/>
          <p:nvPr/>
        </p:nvSpPr>
        <p:spPr>
          <a:xfrm>
            <a:off x="7846612" y="2194976"/>
            <a:ext cx="4273826" cy="504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C22F83A-8AB4-4B4F-9E4B-89465238567A}"/>
              </a:ext>
            </a:extLst>
          </p:cNvPr>
          <p:cNvSpPr txBox="1"/>
          <p:nvPr/>
        </p:nvSpPr>
        <p:spPr>
          <a:xfrm>
            <a:off x="7846612" y="1477850"/>
            <a:ext cx="2108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</a:rPr>
              <a:t>Startsida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0A94374-428D-344D-8137-5C7F54FCFE15}"/>
              </a:ext>
            </a:extLst>
          </p:cNvPr>
          <p:cNvSpPr/>
          <p:nvPr/>
        </p:nvSpPr>
        <p:spPr>
          <a:xfrm>
            <a:off x="0" y="561056"/>
            <a:ext cx="12192000" cy="6296945"/>
          </a:xfrm>
          <a:prstGeom prst="rect">
            <a:avLst/>
          </a:prstGeom>
          <a:blipFill dpi="0" rotWithShape="1">
            <a:blip r:embed="rId3">
              <a:alphaModFix amt="7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0C7C03-33F7-CB47-99CD-8ADC3EC97F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l="3436" t="-11181" r="10920" b="47794"/>
          <a:stretch/>
        </p:blipFill>
        <p:spPr>
          <a:xfrm>
            <a:off x="0" y="1372639"/>
            <a:ext cx="12192000" cy="548536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3BB4E39-EF51-E442-BF5A-B4A31E1E52C1}"/>
              </a:ext>
            </a:extLst>
          </p:cNvPr>
          <p:cNvSpPr txBox="1"/>
          <p:nvPr/>
        </p:nvSpPr>
        <p:spPr>
          <a:xfrm>
            <a:off x="7082776" y="185285"/>
            <a:ext cx="411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HÅLLBART · FORMBART · UNDERBART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B6D6AB6-BAB8-C14C-BD84-80CB93EE172B}"/>
              </a:ext>
            </a:extLst>
          </p:cNvPr>
          <p:cNvSpPr txBox="1"/>
          <p:nvPr/>
        </p:nvSpPr>
        <p:spPr>
          <a:xfrm>
            <a:off x="2094614" y="1477850"/>
            <a:ext cx="6742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Hållbara material · Fiber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290E86-E78B-6B40-B9B3-B6F45A4745C1}"/>
              </a:ext>
            </a:extLst>
          </p:cNvPr>
          <p:cNvSpPr txBox="1"/>
          <p:nvPr/>
        </p:nvSpPr>
        <p:spPr>
          <a:xfrm>
            <a:off x="2094614" y="2573079"/>
            <a:ext cx="70348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Återvunnen PET, Återvunnen PP, Återvunnen </a:t>
            </a:r>
            <a:r>
              <a:rPr lang="sv-S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bikomponent</a:t>
            </a: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-fiber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Viskosfiber, PLA stärkelsebaserad fiber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Fårull, Svensk fårull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Hampa, Jute och Lin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Återvunnen bomull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Återvunnet industritextil-spill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0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F3C81356-3F5B-454C-A8A3-1FFC71820B07}"/>
              </a:ext>
            </a:extLst>
          </p:cNvPr>
          <p:cNvSpPr/>
          <p:nvPr/>
        </p:nvSpPr>
        <p:spPr>
          <a:xfrm>
            <a:off x="0" y="561056"/>
            <a:ext cx="12192000" cy="6296945"/>
          </a:xfrm>
          <a:prstGeom prst="rect">
            <a:avLst/>
          </a:prstGeom>
          <a:solidFill>
            <a:srgbClr val="E5E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D2110DF-87DF-4602-B744-CE7727D6CDDB}"/>
              </a:ext>
            </a:extLst>
          </p:cNvPr>
          <p:cNvSpPr/>
          <p:nvPr/>
        </p:nvSpPr>
        <p:spPr>
          <a:xfrm>
            <a:off x="0" y="0"/>
            <a:ext cx="5088078" cy="561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08202E5-8BFC-9446-8445-2B4168DF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86"/>
          <a:stretch/>
        </p:blipFill>
        <p:spPr>
          <a:xfrm>
            <a:off x="11112516" y="80397"/>
            <a:ext cx="931553" cy="39559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3BB4E39-EF51-E442-BF5A-B4A31E1E52C1}"/>
              </a:ext>
            </a:extLst>
          </p:cNvPr>
          <p:cNvSpPr txBox="1"/>
          <p:nvPr/>
        </p:nvSpPr>
        <p:spPr>
          <a:xfrm>
            <a:off x="7082776" y="185285"/>
            <a:ext cx="411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HÅLLBART · FORMBART · UNDERBART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4EA00BBE-D527-4FE3-B70B-632B87FBA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3436" t="-11181" r="10920" b="47794"/>
          <a:stretch/>
        </p:blipFill>
        <p:spPr>
          <a:xfrm>
            <a:off x="0" y="1372638"/>
            <a:ext cx="12192000" cy="548536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B6D6AB6-BAB8-C14C-BD84-80CB93EE172B}"/>
              </a:ext>
            </a:extLst>
          </p:cNvPr>
          <p:cNvSpPr txBox="1"/>
          <p:nvPr/>
        </p:nvSpPr>
        <p:spPr>
          <a:xfrm>
            <a:off x="6096000" y="1477850"/>
            <a:ext cx="5094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Hållbarhet · Materialåtervinning</a:t>
            </a:r>
          </a:p>
          <a:p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Textilspill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290E86-E78B-6B40-B9B3-B6F45A4745C1}"/>
              </a:ext>
            </a:extLst>
          </p:cNvPr>
          <p:cNvSpPr txBox="1"/>
          <p:nvPr/>
        </p:nvSpPr>
        <p:spPr>
          <a:xfrm>
            <a:off x="5808706" y="2573079"/>
            <a:ext cx="6024250" cy="273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Krav på spårbarhet (För innehålls deklaration)</a:t>
            </a:r>
          </a:p>
          <a:p>
            <a:pPr marL="742950" lvl="1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Går inte med post-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textil om dagens krav skall uppfyllas.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 löser man det?</a:t>
            </a:r>
          </a:p>
          <a:p>
            <a:pPr marL="742950" lvl="1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 är kravet? Standard bör tas fram.</a:t>
            </a:r>
          </a:p>
          <a:p>
            <a:pPr marL="742950" lvl="1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Analysmetoder?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27C6417-4A63-6D45-B494-E1477B00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510" r="16510"/>
          <a:stretch/>
        </p:blipFill>
        <p:spPr>
          <a:xfrm>
            <a:off x="0" y="1477850"/>
            <a:ext cx="2711302" cy="366011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14EDFDE-6393-6343-A0A2-3990DE647E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16" r="11416"/>
          <a:stretch/>
        </p:blipFill>
        <p:spPr>
          <a:xfrm>
            <a:off x="3019872" y="1477850"/>
            <a:ext cx="2480264" cy="36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8202E5-8BFC-9446-8445-2B4168DF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86"/>
          <a:stretch/>
        </p:blipFill>
        <p:spPr>
          <a:xfrm>
            <a:off x="11112516" y="80397"/>
            <a:ext cx="931553" cy="3955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621EEF3-E3F5-BE49-9288-2FF4CEF10E96}"/>
              </a:ext>
            </a:extLst>
          </p:cNvPr>
          <p:cNvSpPr txBox="1"/>
          <p:nvPr/>
        </p:nvSpPr>
        <p:spPr>
          <a:xfrm>
            <a:off x="7846612" y="2194976"/>
            <a:ext cx="4273826" cy="504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C22F83A-8AB4-4B4F-9E4B-89465238567A}"/>
              </a:ext>
            </a:extLst>
          </p:cNvPr>
          <p:cNvSpPr txBox="1"/>
          <p:nvPr/>
        </p:nvSpPr>
        <p:spPr>
          <a:xfrm>
            <a:off x="7846612" y="1477850"/>
            <a:ext cx="2108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</a:rPr>
              <a:t>Startsida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0A94374-428D-344D-8137-5C7F54FCFE15}"/>
              </a:ext>
            </a:extLst>
          </p:cNvPr>
          <p:cNvSpPr/>
          <p:nvPr/>
        </p:nvSpPr>
        <p:spPr>
          <a:xfrm>
            <a:off x="0" y="561056"/>
            <a:ext cx="12192000" cy="6296945"/>
          </a:xfrm>
          <a:prstGeom prst="rect">
            <a:avLst/>
          </a:prstGeom>
          <a:solidFill>
            <a:srgbClr val="004A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0C7C03-33F7-CB47-99CD-8ADC3EC9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l="3436" t="-11181" r="10920" b="47794"/>
          <a:stretch/>
        </p:blipFill>
        <p:spPr>
          <a:xfrm>
            <a:off x="0" y="1372639"/>
            <a:ext cx="12192000" cy="548536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3BB4E39-EF51-E442-BF5A-B4A31E1E52C1}"/>
              </a:ext>
            </a:extLst>
          </p:cNvPr>
          <p:cNvSpPr txBox="1"/>
          <p:nvPr/>
        </p:nvSpPr>
        <p:spPr>
          <a:xfrm>
            <a:off x="7082776" y="185285"/>
            <a:ext cx="411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HÅLLBART · FORMBART · UNDERBART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B6D6AB6-BAB8-C14C-BD84-80CB93EE172B}"/>
              </a:ext>
            </a:extLst>
          </p:cNvPr>
          <p:cNvSpPr txBox="1"/>
          <p:nvPr/>
        </p:nvSpPr>
        <p:spPr>
          <a:xfrm>
            <a:off x="2094614" y="1477850"/>
            <a:ext cx="7790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Tack · Ställ gärna fler frågor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E290E86-E78B-6B40-B9B3-B6F45A4745C1}"/>
              </a:ext>
            </a:extLst>
          </p:cNvPr>
          <p:cNvSpPr txBox="1"/>
          <p:nvPr/>
        </p:nvSpPr>
        <p:spPr>
          <a:xfrm>
            <a:off x="2094614" y="2573079"/>
            <a:ext cx="5928739" cy="781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Maila oss på info@spordanonwoven.se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Besök gärna vår hemsida www.spordanonwoven.se</a:t>
            </a:r>
          </a:p>
        </p:txBody>
      </p:sp>
    </p:spTree>
    <p:extLst>
      <p:ext uri="{BB962C8B-B14F-4D97-AF65-F5344CB8AC3E}">
        <p14:creationId xmlns:p14="http://schemas.microsoft.com/office/powerpoint/2010/main" val="347627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orda_PPT_mall" id="{BBAB30E1-3C90-47F9-AF14-A8AB4EA4A419}" vid="{F1AF001E-8369-49CB-9C41-D9D94069D7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Sporda_PPT_mall</Template>
  <TotalTime>1151</TotalTime>
  <Words>220</Words>
  <Application>Microsoft Office PowerPoint</Application>
  <PresentationFormat>Bredbild</PresentationFormat>
  <Paragraphs>43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Kullberg</dc:creator>
  <cp:lastModifiedBy>Anna Olsson</cp:lastModifiedBy>
  <cp:revision>23</cp:revision>
  <dcterms:created xsi:type="dcterms:W3CDTF">2021-01-04T07:34:59Z</dcterms:created>
  <dcterms:modified xsi:type="dcterms:W3CDTF">2021-12-16T11:39:36Z</dcterms:modified>
</cp:coreProperties>
</file>