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7" r:id="rId3"/>
    <p:sldId id="2492" r:id="rId4"/>
    <p:sldId id="2493" r:id="rId5"/>
    <p:sldId id="2494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23A6CE-C5F3-4005-8966-8EAA45283E43}" v="2" dt="2022-01-20T08:57:49.1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67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76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cilia Tall" userId="137997e4-2c13-4fa4-bac4-b16ae4bee9a9" providerId="ADAL" clId="{2323A6CE-C5F3-4005-8966-8EAA45283E43}"/>
    <pc:docChg chg="undo custSel addSld delSld modSld">
      <pc:chgData name="Cecilia Tall" userId="137997e4-2c13-4fa4-bac4-b16ae4bee9a9" providerId="ADAL" clId="{2323A6CE-C5F3-4005-8966-8EAA45283E43}" dt="2022-01-20T09:01:59.454" v="108" actId="1036"/>
      <pc:docMkLst>
        <pc:docMk/>
      </pc:docMkLst>
      <pc:sldChg chg="del">
        <pc:chgData name="Cecilia Tall" userId="137997e4-2c13-4fa4-bac4-b16ae4bee9a9" providerId="ADAL" clId="{2323A6CE-C5F3-4005-8966-8EAA45283E43}" dt="2022-01-20T08:53:00.751" v="29" actId="47"/>
        <pc:sldMkLst>
          <pc:docMk/>
          <pc:sldMk cId="1601135966" sldId="256"/>
        </pc:sldMkLst>
      </pc:sldChg>
      <pc:sldChg chg="del">
        <pc:chgData name="Cecilia Tall" userId="137997e4-2c13-4fa4-bac4-b16ae4bee9a9" providerId="ADAL" clId="{2323A6CE-C5F3-4005-8966-8EAA45283E43}" dt="2022-01-20T08:53:01.208" v="30" actId="47"/>
        <pc:sldMkLst>
          <pc:docMk/>
          <pc:sldMk cId="1472638347" sldId="257"/>
        </pc:sldMkLst>
      </pc:sldChg>
      <pc:sldChg chg="del">
        <pc:chgData name="Cecilia Tall" userId="137997e4-2c13-4fa4-bac4-b16ae4bee9a9" providerId="ADAL" clId="{2323A6CE-C5F3-4005-8966-8EAA45283E43}" dt="2022-01-20T08:53:01.523" v="31" actId="47"/>
        <pc:sldMkLst>
          <pc:docMk/>
          <pc:sldMk cId="2131154828" sldId="258"/>
        </pc:sldMkLst>
      </pc:sldChg>
      <pc:sldChg chg="del">
        <pc:chgData name="Cecilia Tall" userId="137997e4-2c13-4fa4-bac4-b16ae4bee9a9" providerId="ADAL" clId="{2323A6CE-C5F3-4005-8966-8EAA45283E43}" dt="2022-01-20T08:53:01.791" v="32" actId="47"/>
        <pc:sldMkLst>
          <pc:docMk/>
          <pc:sldMk cId="1342850730" sldId="259"/>
        </pc:sldMkLst>
      </pc:sldChg>
      <pc:sldChg chg="del">
        <pc:chgData name="Cecilia Tall" userId="137997e4-2c13-4fa4-bac4-b16ae4bee9a9" providerId="ADAL" clId="{2323A6CE-C5F3-4005-8966-8EAA45283E43}" dt="2022-01-20T08:53:02.081" v="33" actId="47"/>
        <pc:sldMkLst>
          <pc:docMk/>
          <pc:sldMk cId="837715870" sldId="260"/>
        </pc:sldMkLst>
      </pc:sldChg>
      <pc:sldChg chg="del">
        <pc:chgData name="Cecilia Tall" userId="137997e4-2c13-4fa4-bac4-b16ae4bee9a9" providerId="ADAL" clId="{2323A6CE-C5F3-4005-8966-8EAA45283E43}" dt="2022-01-20T08:53:02.368" v="34" actId="47"/>
        <pc:sldMkLst>
          <pc:docMk/>
          <pc:sldMk cId="896508122" sldId="261"/>
        </pc:sldMkLst>
      </pc:sldChg>
      <pc:sldChg chg="del">
        <pc:chgData name="Cecilia Tall" userId="137997e4-2c13-4fa4-bac4-b16ae4bee9a9" providerId="ADAL" clId="{2323A6CE-C5F3-4005-8966-8EAA45283E43}" dt="2022-01-20T08:53:04.815" v="39" actId="47"/>
        <pc:sldMkLst>
          <pc:docMk/>
          <pc:sldMk cId="2914867903" sldId="262"/>
        </pc:sldMkLst>
      </pc:sldChg>
      <pc:sldChg chg="del">
        <pc:chgData name="Cecilia Tall" userId="137997e4-2c13-4fa4-bac4-b16ae4bee9a9" providerId="ADAL" clId="{2323A6CE-C5F3-4005-8966-8EAA45283E43}" dt="2022-01-20T08:53:02.919" v="35" actId="47"/>
        <pc:sldMkLst>
          <pc:docMk/>
          <pc:sldMk cId="2066886789" sldId="263"/>
        </pc:sldMkLst>
      </pc:sldChg>
      <pc:sldChg chg="del">
        <pc:chgData name="Cecilia Tall" userId="137997e4-2c13-4fa4-bac4-b16ae4bee9a9" providerId="ADAL" clId="{2323A6CE-C5F3-4005-8966-8EAA45283E43}" dt="2022-01-20T08:53:03.321" v="36" actId="47"/>
        <pc:sldMkLst>
          <pc:docMk/>
          <pc:sldMk cId="2522749300" sldId="264"/>
        </pc:sldMkLst>
      </pc:sldChg>
      <pc:sldChg chg="del">
        <pc:chgData name="Cecilia Tall" userId="137997e4-2c13-4fa4-bac4-b16ae4bee9a9" providerId="ADAL" clId="{2323A6CE-C5F3-4005-8966-8EAA45283E43}" dt="2022-01-20T08:53:03.786" v="37" actId="47"/>
        <pc:sldMkLst>
          <pc:docMk/>
          <pc:sldMk cId="361634846" sldId="265"/>
        </pc:sldMkLst>
      </pc:sldChg>
      <pc:sldChg chg="del">
        <pc:chgData name="Cecilia Tall" userId="137997e4-2c13-4fa4-bac4-b16ae4bee9a9" providerId="ADAL" clId="{2323A6CE-C5F3-4005-8966-8EAA45283E43}" dt="2022-01-20T08:53:04.210" v="38" actId="47"/>
        <pc:sldMkLst>
          <pc:docMk/>
          <pc:sldMk cId="3043221646" sldId="266"/>
        </pc:sldMkLst>
      </pc:sldChg>
      <pc:sldChg chg="modSp mod">
        <pc:chgData name="Cecilia Tall" userId="137997e4-2c13-4fa4-bac4-b16ae4bee9a9" providerId="ADAL" clId="{2323A6CE-C5F3-4005-8966-8EAA45283E43}" dt="2022-01-20T08:52:57.495" v="27" actId="20577"/>
        <pc:sldMkLst>
          <pc:docMk/>
          <pc:sldMk cId="1773628424" sldId="285"/>
        </pc:sldMkLst>
        <pc:spChg chg="mod">
          <ac:chgData name="Cecilia Tall" userId="137997e4-2c13-4fa4-bac4-b16ae4bee9a9" providerId="ADAL" clId="{2323A6CE-C5F3-4005-8966-8EAA45283E43}" dt="2022-01-20T08:52:57.495" v="27" actId="20577"/>
          <ac:spMkLst>
            <pc:docMk/>
            <pc:sldMk cId="1773628424" sldId="285"/>
            <ac:spMk id="3" creationId="{1EF8C364-25F6-409B-8186-F524B40A97E5}"/>
          </ac:spMkLst>
        </pc:spChg>
      </pc:sldChg>
      <pc:sldChg chg="del">
        <pc:chgData name="Cecilia Tall" userId="137997e4-2c13-4fa4-bac4-b16ae4bee9a9" providerId="ADAL" clId="{2323A6CE-C5F3-4005-8966-8EAA45283E43}" dt="2022-01-20T08:53:34.228" v="76" actId="47"/>
        <pc:sldMkLst>
          <pc:docMk/>
          <pc:sldMk cId="2289200863" sldId="286"/>
        </pc:sldMkLst>
      </pc:sldChg>
      <pc:sldChg chg="del">
        <pc:chgData name="Cecilia Tall" userId="137997e4-2c13-4fa4-bac4-b16ae4bee9a9" providerId="ADAL" clId="{2323A6CE-C5F3-4005-8966-8EAA45283E43}" dt="2022-01-20T08:53:20.635" v="51" actId="47"/>
        <pc:sldMkLst>
          <pc:docMk/>
          <pc:sldMk cId="2699342115" sldId="287"/>
        </pc:sldMkLst>
      </pc:sldChg>
      <pc:sldChg chg="del">
        <pc:chgData name="Cecilia Tall" userId="137997e4-2c13-4fa4-bac4-b16ae4bee9a9" providerId="ADAL" clId="{2323A6CE-C5F3-4005-8966-8EAA45283E43}" dt="2022-01-20T08:53:21.412" v="52" actId="47"/>
        <pc:sldMkLst>
          <pc:docMk/>
          <pc:sldMk cId="1625912945" sldId="288"/>
        </pc:sldMkLst>
      </pc:sldChg>
      <pc:sldChg chg="del">
        <pc:chgData name="Cecilia Tall" userId="137997e4-2c13-4fa4-bac4-b16ae4bee9a9" providerId="ADAL" clId="{2323A6CE-C5F3-4005-8966-8EAA45283E43}" dt="2022-01-20T08:53:22.119" v="53" actId="47"/>
        <pc:sldMkLst>
          <pc:docMk/>
          <pc:sldMk cId="573906693" sldId="289"/>
        </pc:sldMkLst>
      </pc:sldChg>
      <pc:sldChg chg="del">
        <pc:chgData name="Cecilia Tall" userId="137997e4-2c13-4fa4-bac4-b16ae4bee9a9" providerId="ADAL" clId="{2323A6CE-C5F3-4005-8966-8EAA45283E43}" dt="2022-01-20T08:53:22.804" v="54" actId="47"/>
        <pc:sldMkLst>
          <pc:docMk/>
          <pc:sldMk cId="1122033978" sldId="290"/>
        </pc:sldMkLst>
      </pc:sldChg>
      <pc:sldChg chg="del">
        <pc:chgData name="Cecilia Tall" userId="137997e4-2c13-4fa4-bac4-b16ae4bee9a9" providerId="ADAL" clId="{2323A6CE-C5F3-4005-8966-8EAA45283E43}" dt="2022-01-20T08:53:23.289" v="55" actId="47"/>
        <pc:sldMkLst>
          <pc:docMk/>
          <pc:sldMk cId="1771531044" sldId="291"/>
        </pc:sldMkLst>
      </pc:sldChg>
      <pc:sldChg chg="del">
        <pc:chgData name="Cecilia Tall" userId="137997e4-2c13-4fa4-bac4-b16ae4bee9a9" providerId="ADAL" clId="{2323A6CE-C5F3-4005-8966-8EAA45283E43}" dt="2022-01-20T08:53:23.801" v="56" actId="47"/>
        <pc:sldMkLst>
          <pc:docMk/>
          <pc:sldMk cId="832660116" sldId="292"/>
        </pc:sldMkLst>
      </pc:sldChg>
      <pc:sldChg chg="del">
        <pc:chgData name="Cecilia Tall" userId="137997e4-2c13-4fa4-bac4-b16ae4bee9a9" providerId="ADAL" clId="{2323A6CE-C5F3-4005-8966-8EAA45283E43}" dt="2022-01-20T08:53:24.257" v="57" actId="47"/>
        <pc:sldMkLst>
          <pc:docMk/>
          <pc:sldMk cId="1036673159" sldId="293"/>
        </pc:sldMkLst>
      </pc:sldChg>
      <pc:sldChg chg="del">
        <pc:chgData name="Cecilia Tall" userId="137997e4-2c13-4fa4-bac4-b16ae4bee9a9" providerId="ADAL" clId="{2323A6CE-C5F3-4005-8966-8EAA45283E43}" dt="2022-01-20T08:53:24.806" v="58" actId="47"/>
        <pc:sldMkLst>
          <pc:docMk/>
          <pc:sldMk cId="1733304342" sldId="294"/>
        </pc:sldMkLst>
      </pc:sldChg>
      <pc:sldChg chg="del">
        <pc:chgData name="Cecilia Tall" userId="137997e4-2c13-4fa4-bac4-b16ae4bee9a9" providerId="ADAL" clId="{2323A6CE-C5F3-4005-8966-8EAA45283E43}" dt="2022-01-20T08:53:25.344" v="59" actId="47"/>
        <pc:sldMkLst>
          <pc:docMk/>
          <pc:sldMk cId="1555900449" sldId="295"/>
        </pc:sldMkLst>
      </pc:sldChg>
      <pc:sldChg chg="del">
        <pc:chgData name="Cecilia Tall" userId="137997e4-2c13-4fa4-bac4-b16ae4bee9a9" providerId="ADAL" clId="{2323A6CE-C5F3-4005-8966-8EAA45283E43}" dt="2022-01-20T08:53:25.913" v="60" actId="47"/>
        <pc:sldMkLst>
          <pc:docMk/>
          <pc:sldMk cId="246464222" sldId="296"/>
        </pc:sldMkLst>
      </pc:sldChg>
      <pc:sldChg chg="del">
        <pc:chgData name="Cecilia Tall" userId="137997e4-2c13-4fa4-bac4-b16ae4bee9a9" providerId="ADAL" clId="{2323A6CE-C5F3-4005-8966-8EAA45283E43}" dt="2022-01-20T08:53:26.706" v="61" actId="47"/>
        <pc:sldMkLst>
          <pc:docMk/>
          <pc:sldMk cId="1194491536" sldId="297"/>
        </pc:sldMkLst>
      </pc:sldChg>
      <pc:sldChg chg="del">
        <pc:chgData name="Cecilia Tall" userId="137997e4-2c13-4fa4-bac4-b16ae4bee9a9" providerId="ADAL" clId="{2323A6CE-C5F3-4005-8966-8EAA45283E43}" dt="2022-01-20T08:53:27.372" v="62" actId="47"/>
        <pc:sldMkLst>
          <pc:docMk/>
          <pc:sldMk cId="1569968546" sldId="298"/>
        </pc:sldMkLst>
      </pc:sldChg>
      <pc:sldChg chg="del">
        <pc:chgData name="Cecilia Tall" userId="137997e4-2c13-4fa4-bac4-b16ae4bee9a9" providerId="ADAL" clId="{2323A6CE-C5F3-4005-8966-8EAA45283E43}" dt="2022-01-20T08:53:27.980" v="63" actId="47"/>
        <pc:sldMkLst>
          <pc:docMk/>
          <pc:sldMk cId="3738183340" sldId="299"/>
        </pc:sldMkLst>
      </pc:sldChg>
      <pc:sldChg chg="del">
        <pc:chgData name="Cecilia Tall" userId="137997e4-2c13-4fa4-bac4-b16ae4bee9a9" providerId="ADAL" clId="{2323A6CE-C5F3-4005-8966-8EAA45283E43}" dt="2022-01-20T08:53:28.643" v="64" actId="47"/>
        <pc:sldMkLst>
          <pc:docMk/>
          <pc:sldMk cId="3919621426" sldId="300"/>
        </pc:sldMkLst>
      </pc:sldChg>
      <pc:sldChg chg="del">
        <pc:chgData name="Cecilia Tall" userId="137997e4-2c13-4fa4-bac4-b16ae4bee9a9" providerId="ADAL" clId="{2323A6CE-C5F3-4005-8966-8EAA45283E43}" dt="2022-01-20T08:53:29.213" v="65" actId="47"/>
        <pc:sldMkLst>
          <pc:docMk/>
          <pc:sldMk cId="3493804674" sldId="301"/>
        </pc:sldMkLst>
      </pc:sldChg>
      <pc:sldChg chg="del">
        <pc:chgData name="Cecilia Tall" userId="137997e4-2c13-4fa4-bac4-b16ae4bee9a9" providerId="ADAL" clId="{2323A6CE-C5F3-4005-8966-8EAA45283E43}" dt="2022-01-20T08:53:29.674" v="66" actId="47"/>
        <pc:sldMkLst>
          <pc:docMk/>
          <pc:sldMk cId="4065273959" sldId="302"/>
        </pc:sldMkLst>
      </pc:sldChg>
      <pc:sldChg chg="del">
        <pc:chgData name="Cecilia Tall" userId="137997e4-2c13-4fa4-bac4-b16ae4bee9a9" providerId="ADAL" clId="{2323A6CE-C5F3-4005-8966-8EAA45283E43}" dt="2022-01-20T08:53:30.020" v="67" actId="47"/>
        <pc:sldMkLst>
          <pc:docMk/>
          <pc:sldMk cId="2696899055" sldId="303"/>
        </pc:sldMkLst>
      </pc:sldChg>
      <pc:sldChg chg="del">
        <pc:chgData name="Cecilia Tall" userId="137997e4-2c13-4fa4-bac4-b16ae4bee9a9" providerId="ADAL" clId="{2323A6CE-C5F3-4005-8966-8EAA45283E43}" dt="2022-01-20T08:53:09.221" v="43" actId="47"/>
        <pc:sldMkLst>
          <pc:docMk/>
          <pc:sldMk cId="2702312241" sldId="631"/>
        </pc:sldMkLst>
      </pc:sldChg>
      <pc:sldChg chg="del">
        <pc:chgData name="Cecilia Tall" userId="137997e4-2c13-4fa4-bac4-b16ae4bee9a9" providerId="ADAL" clId="{2323A6CE-C5F3-4005-8966-8EAA45283E43}" dt="2022-01-20T08:53:30.376" v="68" actId="47"/>
        <pc:sldMkLst>
          <pc:docMk/>
          <pc:sldMk cId="1991170634" sldId="2188"/>
        </pc:sldMkLst>
      </pc:sldChg>
      <pc:sldChg chg="del">
        <pc:chgData name="Cecilia Tall" userId="137997e4-2c13-4fa4-bac4-b16ae4bee9a9" providerId="ADAL" clId="{2323A6CE-C5F3-4005-8966-8EAA45283E43}" dt="2022-01-20T08:53:30.724" v="69" actId="47"/>
        <pc:sldMkLst>
          <pc:docMk/>
          <pc:sldMk cId="2057422058" sldId="2189"/>
        </pc:sldMkLst>
      </pc:sldChg>
      <pc:sldChg chg="del">
        <pc:chgData name="Cecilia Tall" userId="137997e4-2c13-4fa4-bac4-b16ae4bee9a9" providerId="ADAL" clId="{2323A6CE-C5F3-4005-8966-8EAA45283E43}" dt="2022-01-20T08:53:31.076" v="70" actId="47"/>
        <pc:sldMkLst>
          <pc:docMk/>
          <pc:sldMk cId="216912444" sldId="2190"/>
        </pc:sldMkLst>
      </pc:sldChg>
      <pc:sldChg chg="del">
        <pc:chgData name="Cecilia Tall" userId="137997e4-2c13-4fa4-bac4-b16ae4bee9a9" providerId="ADAL" clId="{2323A6CE-C5F3-4005-8966-8EAA45283E43}" dt="2022-01-20T08:53:31.387" v="71" actId="47"/>
        <pc:sldMkLst>
          <pc:docMk/>
          <pc:sldMk cId="2464717795" sldId="2191"/>
        </pc:sldMkLst>
      </pc:sldChg>
      <pc:sldChg chg="del">
        <pc:chgData name="Cecilia Tall" userId="137997e4-2c13-4fa4-bac4-b16ae4bee9a9" providerId="ADAL" clId="{2323A6CE-C5F3-4005-8966-8EAA45283E43}" dt="2022-01-20T08:53:31.719" v="72" actId="47"/>
        <pc:sldMkLst>
          <pc:docMk/>
          <pc:sldMk cId="3692077814" sldId="2193"/>
        </pc:sldMkLst>
      </pc:sldChg>
      <pc:sldChg chg="del">
        <pc:chgData name="Cecilia Tall" userId="137997e4-2c13-4fa4-bac4-b16ae4bee9a9" providerId="ADAL" clId="{2323A6CE-C5F3-4005-8966-8EAA45283E43}" dt="2022-01-20T08:53:35.943" v="78" actId="47"/>
        <pc:sldMkLst>
          <pc:docMk/>
          <pc:sldMk cId="2094032056" sldId="2194"/>
        </pc:sldMkLst>
      </pc:sldChg>
      <pc:sldChg chg="del">
        <pc:chgData name="Cecilia Tall" userId="137997e4-2c13-4fa4-bac4-b16ae4bee9a9" providerId="ADAL" clId="{2323A6CE-C5F3-4005-8966-8EAA45283E43}" dt="2022-01-20T08:53:19.661" v="49" actId="47"/>
        <pc:sldMkLst>
          <pc:docMk/>
          <pc:sldMk cId="1518598815" sldId="2195"/>
        </pc:sldMkLst>
      </pc:sldChg>
      <pc:sldChg chg="del">
        <pc:chgData name="Cecilia Tall" userId="137997e4-2c13-4fa4-bac4-b16ae4bee9a9" providerId="ADAL" clId="{2323A6CE-C5F3-4005-8966-8EAA45283E43}" dt="2022-01-20T08:53:00.243" v="28" actId="47"/>
        <pc:sldMkLst>
          <pc:docMk/>
          <pc:sldMk cId="2950931394" sldId="2196"/>
        </pc:sldMkLst>
      </pc:sldChg>
      <pc:sldChg chg="del">
        <pc:chgData name="Cecilia Tall" userId="137997e4-2c13-4fa4-bac4-b16ae4bee9a9" providerId="ADAL" clId="{2323A6CE-C5F3-4005-8966-8EAA45283E43}" dt="2022-01-20T08:53:05.518" v="40" actId="47"/>
        <pc:sldMkLst>
          <pc:docMk/>
          <pc:sldMk cId="1364793200" sldId="2197"/>
        </pc:sldMkLst>
      </pc:sldChg>
      <pc:sldChg chg="del">
        <pc:chgData name="Cecilia Tall" userId="137997e4-2c13-4fa4-bac4-b16ae4bee9a9" providerId="ADAL" clId="{2323A6CE-C5F3-4005-8966-8EAA45283E43}" dt="2022-01-20T08:53:18.906" v="48" actId="47"/>
        <pc:sldMkLst>
          <pc:docMk/>
          <pc:sldMk cId="200868806" sldId="2198"/>
        </pc:sldMkLst>
      </pc:sldChg>
      <pc:sldChg chg="del">
        <pc:chgData name="Cecilia Tall" userId="137997e4-2c13-4fa4-bac4-b16ae4bee9a9" providerId="ADAL" clId="{2323A6CE-C5F3-4005-8966-8EAA45283E43}" dt="2022-01-20T08:53:32.876" v="74" actId="47"/>
        <pc:sldMkLst>
          <pc:docMk/>
          <pc:sldMk cId="2596894691" sldId="2199"/>
        </pc:sldMkLst>
      </pc:sldChg>
      <pc:sldChg chg="del">
        <pc:chgData name="Cecilia Tall" userId="137997e4-2c13-4fa4-bac4-b16ae4bee9a9" providerId="ADAL" clId="{2323A6CE-C5F3-4005-8966-8EAA45283E43}" dt="2022-01-20T08:53:20.174" v="50" actId="47"/>
        <pc:sldMkLst>
          <pc:docMk/>
          <pc:sldMk cId="912649223" sldId="2200"/>
        </pc:sldMkLst>
      </pc:sldChg>
      <pc:sldChg chg="del">
        <pc:chgData name="Cecilia Tall" userId="137997e4-2c13-4fa4-bac4-b16ae4bee9a9" providerId="ADAL" clId="{2323A6CE-C5F3-4005-8966-8EAA45283E43}" dt="2022-01-20T08:53:39.866" v="80" actId="47"/>
        <pc:sldMkLst>
          <pc:docMk/>
          <pc:sldMk cId="1552915927" sldId="2201"/>
        </pc:sldMkLst>
      </pc:sldChg>
      <pc:sldChg chg="del">
        <pc:chgData name="Cecilia Tall" userId="137997e4-2c13-4fa4-bac4-b16ae4bee9a9" providerId="ADAL" clId="{2323A6CE-C5F3-4005-8966-8EAA45283E43}" dt="2022-01-20T08:53:07.232" v="42" actId="47"/>
        <pc:sldMkLst>
          <pc:docMk/>
          <pc:sldMk cId="2085847772" sldId="2202"/>
        </pc:sldMkLst>
      </pc:sldChg>
      <pc:sldChg chg="del">
        <pc:chgData name="Cecilia Tall" userId="137997e4-2c13-4fa4-bac4-b16ae4bee9a9" providerId="ADAL" clId="{2323A6CE-C5F3-4005-8966-8EAA45283E43}" dt="2022-01-20T08:53:06.040" v="41" actId="47"/>
        <pc:sldMkLst>
          <pc:docMk/>
          <pc:sldMk cId="2830528835" sldId="2203"/>
        </pc:sldMkLst>
      </pc:sldChg>
      <pc:sldChg chg="del">
        <pc:chgData name="Cecilia Tall" userId="137997e4-2c13-4fa4-bac4-b16ae4bee9a9" providerId="ADAL" clId="{2323A6CE-C5F3-4005-8966-8EAA45283E43}" dt="2022-01-20T08:53:17.086" v="44" actId="47"/>
        <pc:sldMkLst>
          <pc:docMk/>
          <pc:sldMk cId="3227954824" sldId="2204"/>
        </pc:sldMkLst>
      </pc:sldChg>
      <pc:sldChg chg="del">
        <pc:chgData name="Cecilia Tall" userId="137997e4-2c13-4fa4-bac4-b16ae4bee9a9" providerId="ADAL" clId="{2323A6CE-C5F3-4005-8966-8EAA45283E43}" dt="2022-01-20T08:53:17.565" v="45" actId="47"/>
        <pc:sldMkLst>
          <pc:docMk/>
          <pc:sldMk cId="341038683" sldId="2205"/>
        </pc:sldMkLst>
      </pc:sldChg>
      <pc:sldChg chg="del">
        <pc:chgData name="Cecilia Tall" userId="137997e4-2c13-4fa4-bac4-b16ae4bee9a9" providerId="ADAL" clId="{2323A6CE-C5F3-4005-8966-8EAA45283E43}" dt="2022-01-20T08:53:17.825" v="46" actId="47"/>
        <pc:sldMkLst>
          <pc:docMk/>
          <pc:sldMk cId="3827707926" sldId="2206"/>
        </pc:sldMkLst>
      </pc:sldChg>
      <pc:sldChg chg="del">
        <pc:chgData name="Cecilia Tall" userId="137997e4-2c13-4fa4-bac4-b16ae4bee9a9" providerId="ADAL" clId="{2323A6CE-C5F3-4005-8966-8EAA45283E43}" dt="2022-01-20T08:53:18.207" v="47" actId="47"/>
        <pc:sldMkLst>
          <pc:docMk/>
          <pc:sldMk cId="2654017054" sldId="2207"/>
        </pc:sldMkLst>
      </pc:sldChg>
      <pc:sldChg chg="del">
        <pc:chgData name="Cecilia Tall" userId="137997e4-2c13-4fa4-bac4-b16ae4bee9a9" providerId="ADAL" clId="{2323A6CE-C5F3-4005-8966-8EAA45283E43}" dt="2022-01-20T08:53:32.223" v="73" actId="47"/>
        <pc:sldMkLst>
          <pc:docMk/>
          <pc:sldMk cId="90427248" sldId="2208"/>
        </pc:sldMkLst>
      </pc:sldChg>
      <pc:sldChg chg="del">
        <pc:chgData name="Cecilia Tall" userId="137997e4-2c13-4fa4-bac4-b16ae4bee9a9" providerId="ADAL" clId="{2323A6CE-C5F3-4005-8966-8EAA45283E43}" dt="2022-01-20T08:53:33.540" v="75" actId="47"/>
        <pc:sldMkLst>
          <pc:docMk/>
          <pc:sldMk cId="2002340146" sldId="2209"/>
        </pc:sldMkLst>
      </pc:sldChg>
      <pc:sldChg chg="del">
        <pc:chgData name="Cecilia Tall" userId="137997e4-2c13-4fa4-bac4-b16ae4bee9a9" providerId="ADAL" clId="{2323A6CE-C5F3-4005-8966-8EAA45283E43}" dt="2022-01-20T08:53:35.215" v="77" actId="47"/>
        <pc:sldMkLst>
          <pc:docMk/>
          <pc:sldMk cId="1905631062" sldId="2210"/>
        </pc:sldMkLst>
      </pc:sldChg>
      <pc:sldChg chg="del">
        <pc:chgData name="Cecilia Tall" userId="137997e4-2c13-4fa4-bac4-b16ae4bee9a9" providerId="ADAL" clId="{2323A6CE-C5F3-4005-8966-8EAA45283E43}" dt="2022-01-20T08:53:36.685" v="79" actId="47"/>
        <pc:sldMkLst>
          <pc:docMk/>
          <pc:sldMk cId="1345113789" sldId="2211"/>
        </pc:sldMkLst>
      </pc:sldChg>
      <pc:sldChg chg="addSp delSp modSp add mod">
        <pc:chgData name="Cecilia Tall" userId="137997e4-2c13-4fa4-bac4-b16ae4bee9a9" providerId="ADAL" clId="{2323A6CE-C5F3-4005-8966-8EAA45283E43}" dt="2022-01-20T09:01:59.454" v="108" actId="1036"/>
        <pc:sldMkLst>
          <pc:docMk/>
          <pc:sldMk cId="1745994701" sldId="2493"/>
        </pc:sldMkLst>
        <pc:spChg chg="mod">
          <ac:chgData name="Cecilia Tall" userId="137997e4-2c13-4fa4-bac4-b16ae4bee9a9" providerId="ADAL" clId="{2323A6CE-C5F3-4005-8966-8EAA45283E43}" dt="2022-01-20T09:00:26.720" v="85" actId="6549"/>
          <ac:spMkLst>
            <pc:docMk/>
            <pc:sldMk cId="1745994701" sldId="2493"/>
            <ac:spMk id="2" creationId="{00000000-0000-0000-0000-000000000000}"/>
          </ac:spMkLst>
        </pc:spChg>
        <pc:spChg chg="del mod">
          <ac:chgData name="Cecilia Tall" userId="137997e4-2c13-4fa4-bac4-b16ae4bee9a9" providerId="ADAL" clId="{2323A6CE-C5F3-4005-8966-8EAA45283E43}" dt="2022-01-20T09:00:44.861" v="91"/>
          <ac:spMkLst>
            <pc:docMk/>
            <pc:sldMk cId="1745994701" sldId="2493"/>
            <ac:spMk id="6" creationId="{381FDAA2-68B3-4CB6-881D-ECDEAEDD4554}"/>
          </ac:spMkLst>
        </pc:spChg>
        <pc:picChg chg="mod">
          <ac:chgData name="Cecilia Tall" userId="137997e4-2c13-4fa4-bac4-b16ae4bee9a9" providerId="ADAL" clId="{2323A6CE-C5F3-4005-8966-8EAA45283E43}" dt="2022-01-20T09:01:59.454" v="108" actId="1036"/>
          <ac:picMkLst>
            <pc:docMk/>
            <pc:sldMk cId="1745994701" sldId="2493"/>
            <ac:picMk id="7" creationId="{A741B324-8E66-4E5F-8EBD-1FC97161C7D4}"/>
          </ac:picMkLst>
        </pc:picChg>
        <pc:picChg chg="add mod modCrop">
          <ac:chgData name="Cecilia Tall" userId="137997e4-2c13-4fa4-bac4-b16ae4bee9a9" providerId="ADAL" clId="{2323A6CE-C5F3-4005-8966-8EAA45283E43}" dt="2022-01-20T09:01:47.840" v="100" actId="1076"/>
          <ac:picMkLst>
            <pc:docMk/>
            <pc:sldMk cId="1745994701" sldId="2493"/>
            <ac:picMk id="8" creationId="{FF599B9B-B4BF-4094-A34C-20C26F1FDC3B}"/>
          </ac:picMkLst>
        </pc:picChg>
      </pc:sldChg>
      <pc:sldChg chg="addSp delSp modSp add mod setBg">
        <pc:chgData name="Cecilia Tall" userId="137997e4-2c13-4fa4-bac4-b16ae4bee9a9" providerId="ADAL" clId="{2323A6CE-C5F3-4005-8966-8EAA45283E43}" dt="2022-01-20T09:01:38.636" v="99" actId="26606"/>
        <pc:sldMkLst>
          <pc:docMk/>
          <pc:sldMk cId="3166467622" sldId="2494"/>
        </pc:sldMkLst>
        <pc:spChg chg="mod">
          <ac:chgData name="Cecilia Tall" userId="137997e4-2c13-4fa4-bac4-b16ae4bee9a9" providerId="ADAL" clId="{2323A6CE-C5F3-4005-8966-8EAA45283E43}" dt="2022-01-20T09:01:38.636" v="99" actId="26606"/>
          <ac:spMkLst>
            <pc:docMk/>
            <pc:sldMk cId="3166467622" sldId="2494"/>
            <ac:spMk id="2" creationId="{00000000-0000-0000-0000-000000000000}"/>
          </ac:spMkLst>
        </pc:spChg>
        <pc:spChg chg="add del">
          <ac:chgData name="Cecilia Tall" userId="137997e4-2c13-4fa4-bac4-b16ae4bee9a9" providerId="ADAL" clId="{2323A6CE-C5F3-4005-8966-8EAA45283E43}" dt="2022-01-20T09:01:38.636" v="99" actId="26606"/>
          <ac:spMkLst>
            <pc:docMk/>
            <pc:sldMk cId="3166467622" sldId="2494"/>
            <ac:spMk id="12" creationId="{799448F2-0E5B-42DA-B2D1-11A14E947BD4}"/>
          </ac:spMkLst>
        </pc:spChg>
        <pc:spChg chg="add del">
          <ac:chgData name="Cecilia Tall" userId="137997e4-2c13-4fa4-bac4-b16ae4bee9a9" providerId="ADAL" clId="{2323A6CE-C5F3-4005-8966-8EAA45283E43}" dt="2022-01-20T09:01:38.636" v="99" actId="26606"/>
          <ac:spMkLst>
            <pc:docMk/>
            <pc:sldMk cId="3166467622" sldId="2494"/>
            <ac:spMk id="14" creationId="{4E8A7552-20E1-4F34-ADAB-C1DB6634D47E}"/>
          </ac:spMkLst>
        </pc:spChg>
        <pc:picChg chg="mod">
          <ac:chgData name="Cecilia Tall" userId="137997e4-2c13-4fa4-bac4-b16ae4bee9a9" providerId="ADAL" clId="{2323A6CE-C5F3-4005-8966-8EAA45283E43}" dt="2022-01-20T09:01:38.636" v="99" actId="26606"/>
          <ac:picMkLst>
            <pc:docMk/>
            <pc:sldMk cId="3166467622" sldId="2494"/>
            <ac:picMk id="5" creationId="{00000000-0000-0000-0000-000000000000}"/>
          </ac:picMkLst>
        </pc:picChg>
        <pc:picChg chg="add mod ord modCrop">
          <ac:chgData name="Cecilia Tall" userId="137997e4-2c13-4fa4-bac4-b16ae4bee9a9" providerId="ADAL" clId="{2323A6CE-C5F3-4005-8966-8EAA45283E43}" dt="2022-01-20T09:01:38.636" v="99" actId="26606"/>
          <ac:picMkLst>
            <pc:docMk/>
            <pc:sldMk cId="3166467622" sldId="2494"/>
            <ac:picMk id="6" creationId="{30E88BA8-E6BF-4121-B69D-89BBAE787545}"/>
          </ac:picMkLst>
        </pc:picChg>
        <pc:picChg chg="mod ord">
          <ac:chgData name="Cecilia Tall" userId="137997e4-2c13-4fa4-bac4-b16ae4bee9a9" providerId="ADAL" clId="{2323A6CE-C5F3-4005-8966-8EAA45283E43}" dt="2022-01-20T09:01:38.636" v="99" actId="26606"/>
          <ac:picMkLst>
            <pc:docMk/>
            <pc:sldMk cId="3166467622" sldId="2494"/>
            <ac:picMk id="7" creationId="{A741B324-8E66-4E5F-8EBD-1FC97161C7D4}"/>
          </ac:picMkLst>
        </pc:picChg>
        <pc:picChg chg="del">
          <ac:chgData name="Cecilia Tall" userId="137997e4-2c13-4fa4-bac4-b16ae4bee9a9" providerId="ADAL" clId="{2323A6CE-C5F3-4005-8966-8EAA45283E43}" dt="2022-01-20T09:01:09.178" v="93" actId="478"/>
          <ac:picMkLst>
            <pc:docMk/>
            <pc:sldMk cId="3166467622" sldId="2494"/>
            <ac:picMk id="8" creationId="{FF599B9B-B4BF-4094-A34C-20C26F1FDC3B}"/>
          </ac:picMkLst>
        </pc:picChg>
      </pc:sldChg>
      <pc:sldChg chg="del">
        <pc:chgData name="Cecilia Tall" userId="137997e4-2c13-4fa4-bac4-b16ae4bee9a9" providerId="ADAL" clId="{2323A6CE-C5F3-4005-8966-8EAA45283E43}" dt="2022-01-20T08:57:57.778" v="82" actId="47"/>
        <pc:sldMkLst>
          <pc:docMk/>
          <pc:sldMk cId="853126215" sldId="7447"/>
        </pc:sldMkLst>
      </pc:sldChg>
      <pc:sldChg chg="del">
        <pc:chgData name="Cecilia Tall" userId="137997e4-2c13-4fa4-bac4-b16ae4bee9a9" providerId="ADAL" clId="{2323A6CE-C5F3-4005-8966-8EAA45283E43}" dt="2022-01-20T08:57:56.411" v="81" actId="47"/>
        <pc:sldMkLst>
          <pc:docMk/>
          <pc:sldMk cId="2128353905" sldId="7448"/>
        </pc:sldMkLst>
      </pc:sldChg>
      <pc:sldMasterChg chg="delSldLayout">
        <pc:chgData name="Cecilia Tall" userId="137997e4-2c13-4fa4-bac4-b16ae4bee9a9" providerId="ADAL" clId="{2323A6CE-C5F3-4005-8966-8EAA45283E43}" dt="2022-01-20T08:53:35.943" v="78" actId="47"/>
        <pc:sldMasterMkLst>
          <pc:docMk/>
          <pc:sldMasterMk cId="3223713090" sldId="2147483648"/>
        </pc:sldMasterMkLst>
        <pc:sldLayoutChg chg="del">
          <pc:chgData name="Cecilia Tall" userId="137997e4-2c13-4fa4-bac4-b16ae4bee9a9" providerId="ADAL" clId="{2323A6CE-C5F3-4005-8966-8EAA45283E43}" dt="2022-01-20T08:53:35.943" v="78" actId="47"/>
          <pc:sldLayoutMkLst>
            <pc:docMk/>
            <pc:sldMasterMk cId="3223713090" sldId="2147483648"/>
            <pc:sldLayoutMk cId="1060912479" sldId="214748366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882BFE-235F-4764-BD63-1D3B901F2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C92067D-B008-4573-A639-7A4935C58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B49F9CE-2A8C-451C-A136-8A48AB9DE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E006-EA96-4F5E-B2ED-E961640DB44E}" type="datetimeFigureOut">
              <a:rPr lang="sv-SE" smtClean="0"/>
              <a:t>2022-01-20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02B65AA-524C-4781-B82A-8213C3F72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4CCA026-E809-4D3F-8479-38C911063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E7B2-BEC3-4A59-B386-C08F0B0475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775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C47667-6B74-4961-BE30-FCE8D34CA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196B25F-6E9E-44E5-8439-A01037322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C6AD3B1-CD95-49B4-BD89-204BE8BD9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E006-EA96-4F5E-B2ED-E961640DB44E}" type="datetimeFigureOut">
              <a:rPr lang="sv-SE" smtClean="0"/>
              <a:t>2022-01-20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DD2803D-710A-47BC-ACCA-6CE749939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5F9AC87-D034-4206-8768-BC0E6DD64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E7B2-BEC3-4A59-B386-C08F0B0475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420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0AE6D55-596C-44AB-866A-BE093470F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5A00F9E-6121-4BD0-8B40-E47C787C44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DA72D3C-E9E8-43F8-8946-5AADB0C5E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E006-EA96-4F5E-B2ED-E961640DB44E}" type="datetimeFigureOut">
              <a:rPr lang="sv-SE" smtClean="0"/>
              <a:t>2022-01-20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8A1C734-BBC3-4E6E-BAFE-E9808015F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555B027-1238-4629-8DBA-4E5FE4D6B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E7B2-BEC3-4A59-B386-C08F0B0475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268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F42FDC-C6A8-4A20-9986-8A34742D8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Franklin Gothic Book" panose="020B050302010202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0854B61-8A52-4F85-8829-95A9D204A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Franklin Gothic Book" panose="020B0503020102020204" pitchFamily="34" charset="0"/>
              </a:defRPr>
            </a:lvl1pPr>
            <a:lvl2pPr>
              <a:defRPr sz="2000">
                <a:latin typeface="Franklin Gothic Book" panose="020B0503020102020204" pitchFamily="34" charset="0"/>
              </a:defRPr>
            </a:lvl2pPr>
            <a:lvl3pPr>
              <a:defRPr sz="18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2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02EAB57-4B91-45A6-A081-C58AF22D2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E006-EA96-4F5E-B2ED-E961640DB44E}" type="datetimeFigureOut">
              <a:rPr lang="sv-SE" smtClean="0"/>
              <a:t>2022-01-20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D3AB3E1-65A6-47D9-9690-EDDD8A1F9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7C86011-40FE-4B53-9E2E-9A0675E75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E7B2-BEC3-4A59-B386-C08F0B0475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039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3A7ACF-1DB0-48A6-99C2-0B7BA105E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8B4740C-2B94-474D-9B30-B5770217F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2622421-4906-4F89-8A77-4E199415E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E006-EA96-4F5E-B2ED-E961640DB44E}" type="datetimeFigureOut">
              <a:rPr lang="sv-SE" smtClean="0"/>
              <a:t>2022-01-20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0E66B85-D44B-4779-8E6F-5B1A091EB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E31E5A3-A510-4A7B-8F39-22A23BAF8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E7B2-BEC3-4A59-B386-C08F0B0475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50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B8524E-67C2-48C0-944F-524BCF8D1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7C9EF4E-400D-4DC7-B443-5C8DF271D1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81BB9D3-EA15-406A-89D7-181B0F1A0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220DBE6-8254-42F4-813F-330269A30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E006-EA96-4F5E-B2ED-E961640DB44E}" type="datetimeFigureOut">
              <a:rPr lang="sv-SE" smtClean="0"/>
              <a:t>2022-01-20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0DAB8A9-E55B-4FE2-B498-FC3AFC7DE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33180FD-080C-4F60-BF11-59ACB6864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E7B2-BEC3-4A59-B386-C08F0B0475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3153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C8A54E-553E-4F97-A250-4538F0B3D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DA20B83-FFA9-48F8-A4D4-68121320D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C3F9749-A405-4303-9751-E78F0D9F5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DF70D81-D394-41A2-A83E-2CAD14293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D8F2EC9-891B-487E-8B06-C8FB01F38E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DAF52CD-330D-4ADA-9E72-3074F5799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E006-EA96-4F5E-B2ED-E961640DB44E}" type="datetimeFigureOut">
              <a:rPr lang="sv-SE" smtClean="0"/>
              <a:t>2022-01-20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F7D1F42-AA2C-4505-8B91-1222A9AF9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B4A47AB-1168-4ECB-9D48-4BB1B54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E7B2-BEC3-4A59-B386-C08F0B0475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787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EC4231-1716-40A0-B18A-9054A22E7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9ED13C6-E5D6-4A12-AE6C-7320477AA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E006-EA96-4F5E-B2ED-E961640DB44E}" type="datetimeFigureOut">
              <a:rPr lang="sv-SE" smtClean="0"/>
              <a:t>2022-01-20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3776591-DB93-4231-9C34-EC3522D3B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F9F2DE7-B43D-4513-8732-03F11FF7E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E7B2-BEC3-4A59-B386-C08F0B0475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576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270AF57-1929-4D80-BA0A-7198ECEEB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E006-EA96-4F5E-B2ED-E961640DB44E}" type="datetimeFigureOut">
              <a:rPr lang="sv-SE" smtClean="0"/>
              <a:t>2022-01-20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86D2F9C-5694-4176-A57A-77DF42643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A189DB8-0830-4305-B986-5F5597C9B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E7B2-BEC3-4A59-B386-C08F0B0475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6158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2F6F28-1857-4456-9F66-364065D07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63463A-551D-4BBA-89A5-9A76A40CE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DD90F4-639D-4AA0-A92D-1C4A6B2D0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EC1F1A8-CE6A-40EE-9A7B-A0C9BE2E4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E006-EA96-4F5E-B2ED-E961640DB44E}" type="datetimeFigureOut">
              <a:rPr lang="sv-SE" smtClean="0"/>
              <a:t>2022-01-20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44649F4-0086-4889-9F73-726F23EFB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647F95B-42D0-48CC-80FA-8EEF312E1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E7B2-BEC3-4A59-B386-C08F0B0475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924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0EF0DE-5824-490E-A7AA-0D8C05D59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D65E977-D0B1-441D-B366-7FA58B50BC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C61BAA0-C369-4B1D-A148-C7689EB4B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F850839-C523-44F8-98D2-D0BBB2842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E006-EA96-4F5E-B2ED-E961640DB44E}" type="datetimeFigureOut">
              <a:rPr lang="sv-SE" smtClean="0"/>
              <a:t>2022-01-20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5413D95-3FA7-4E66-B11D-F70EA1F5E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DBF5440-E024-4286-A59E-EEA7DC3EC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E7B2-BEC3-4A59-B386-C08F0B0475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0598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716B6C7-19F4-4648-B571-CB82884FC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B793839-1F69-42D6-BC71-8CBB18131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914BCBD-AEE5-4DB7-AD51-EBF2BD356D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4E006-EA96-4F5E-B2ED-E961640DB44E}" type="datetimeFigureOut">
              <a:rPr lang="sv-SE" smtClean="0"/>
              <a:t>2022-01-20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D99709C-6D6F-457D-B38D-D7ECEDFCC0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80D7FE6-2B74-4B86-AF8E-A1DA92577E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6E7B2-BEC3-4A59-B386-C08F0B0475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371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5D1332F7-9662-4B6A-A0B9-CB2CDAF9FF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0"/>
            <a:ext cx="12192000" cy="9144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EF8C364-25F6-409B-8186-F524B40A97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349" y="1849058"/>
            <a:ext cx="8077302" cy="1127125"/>
          </a:xfrm>
        </p:spPr>
        <p:txBody>
          <a:bodyPr>
            <a:normAutofit/>
          </a:bodyPr>
          <a:lstStyle/>
          <a:p>
            <a:pPr algn="ctr"/>
            <a:r>
              <a:rPr lang="sv-SE" sz="4000" b="1" dirty="0">
                <a:solidFill>
                  <a:schemeClr val="bg1"/>
                </a:solidFill>
              </a:rPr>
              <a:t>Producentansvar uppdatering</a:t>
            </a:r>
            <a:endParaRPr lang="sv-SE" sz="4000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628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07" y="5998327"/>
            <a:ext cx="3500628" cy="723349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790342" y="819307"/>
            <a:ext cx="10583902" cy="6991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sv-SE" sz="2400" dirty="0"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sv-SE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Näringslivets ståndpunkter för ett fungerande producentansvar inom textil –del 1</a:t>
            </a:r>
            <a:endParaRPr lang="sv-SE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/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sv-SE" sz="16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 är viktigt att avgöra var näringslivets ansvar börjar och slutar</a:t>
            </a:r>
            <a:endParaRPr lang="sv-SE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Sortering av textil och återanvändningsbar textil kommer att vara en stor och arbetskrävande uppgift. Ansvarsfördelningen måste därför klargöras ytterligare då producentansvaret bör starta när textilen är klassad som avfall.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Kostnaderna för systemet är mycket beroende av detta De beräkningar som gjorts i utredningen av kostnaderna är underskattade och kommer snarare vara dubbelt så höga.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 är viktigt att klargöra ideella sektorns roll i systemet och hur den kan bidra till att hög återanvändning av textil.</a:t>
            </a:r>
          </a:p>
          <a:p>
            <a:pPr marL="914400"/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sv-SE" sz="16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Näringslivet måste få tillräckligt med tid för att implementera producentansvaret och förväntningarna ska vara rimliga</a:t>
            </a:r>
            <a:endParaRPr lang="sv-SE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 måste fortlöpa minst två år efter att lagen är beslutad till ett fungerande system ska vara på plats.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Systemet bör starta i mindre omfattning för att sedan kunna skalas upp och då kontinuerligt säkerställa att kostnaderna är såväl samhälls- som miljömässigt motiverade.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 är också viktigt att vara realistisk i frågan om att återvinningsteknik för många material inte finns tillgänglig näs systemet startas. Ett undantag för förbränningsförbudet bör göras.</a:t>
            </a:r>
          </a:p>
          <a:p>
            <a:pPr marL="457200"/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sv-SE" sz="4000" dirty="0"/>
          </a:p>
          <a:p>
            <a:pPr marL="1714500" lvl="3" indent="-342900">
              <a:buFontTx/>
              <a:buChar char="-"/>
            </a:pPr>
            <a:endParaRPr lang="sv-SE" sz="2400" dirty="0">
              <a:solidFill>
                <a:srgbClr val="5B797B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714500" lvl="3" indent="-342900">
              <a:buFontTx/>
              <a:buChar char="-"/>
            </a:pPr>
            <a:endParaRPr lang="sv-SE" sz="2400" dirty="0">
              <a:solidFill>
                <a:srgbClr val="5B797B"/>
              </a:solidFill>
              <a:effectLst/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FontTx/>
              <a:buChar char="-"/>
            </a:pPr>
            <a:endParaRPr lang="sv-SE" sz="2400" dirty="0"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381FDAA2-68B3-4CB6-881D-ECDEAEDD4554}"/>
              </a:ext>
            </a:extLst>
          </p:cNvPr>
          <p:cNvSpPr txBox="1"/>
          <p:nvPr/>
        </p:nvSpPr>
        <p:spPr>
          <a:xfrm>
            <a:off x="389695" y="261756"/>
            <a:ext cx="86378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/>
              <a:t>Producentansvar – strategi framåt</a:t>
            </a:r>
          </a:p>
        </p:txBody>
      </p:sp>
      <p:pic>
        <p:nvPicPr>
          <p:cNvPr id="7" name="Bildobjekt 6" descr="En bild som visar ritning&#10;&#10;Automatiskt genererad beskrivning">
            <a:extLst>
              <a:ext uri="{FF2B5EF4-FFF2-40B4-BE49-F238E27FC236}">
                <a16:creationId xmlns:a16="http://schemas.microsoft.com/office/drawing/2014/main" id="{A741B324-8E66-4E5F-8EBD-1FC97161C7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843" y="5791572"/>
            <a:ext cx="3200400" cy="804672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E6C3C9EB-89F4-4151-89FF-09D14F9CAAE3}"/>
              </a:ext>
            </a:extLst>
          </p:cNvPr>
          <p:cNvSpPr txBox="1"/>
          <p:nvPr/>
        </p:nvSpPr>
        <p:spPr>
          <a:xfrm>
            <a:off x="172807" y="5744096"/>
            <a:ext cx="3796078" cy="9775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782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07" y="5998327"/>
            <a:ext cx="3500628" cy="723349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478108" y="810528"/>
            <a:ext cx="10583902" cy="7243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sv-SE" sz="2400" dirty="0"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sv-SE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Näringslivets ståndpunkter för ett fungerande producentansvar inom textil – del 2</a:t>
            </a:r>
            <a:endParaRPr lang="sv-SE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/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457200"/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sv-SE" sz="16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 bör vara harmoniserade riktlinjer för producentansvar inom EU</a:t>
            </a:r>
            <a:endParaRPr lang="sv-SE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Definitionen av textil är av största vikt att den blir gemensam i så många länder som möjligt för att underlätta för exporterande företag.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 är viktigt att få samsyn med så många övriga länder som möjligt med gemensamma riktlinjer för att underlätta för företagen.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För att klara omfattning av textilavfall som kommer att uppstå är nära samarbeten inom såväl Norden som EU avgörande.</a:t>
            </a:r>
          </a:p>
          <a:p>
            <a:pPr marL="914400"/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sv-SE" sz="16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Alla aktörer som sätter textil på marknaden måste ta ansvar samtidigt som tillsynen stärks</a:t>
            </a:r>
            <a:endParaRPr lang="sv-SE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oreglerad privatimport av textil måste upphöra för att undvika införsel av osäkra produkter som samtidigt snedvrider konkurrensen.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 är viktigt att man agerar tydligt för att minimera </a:t>
            </a:r>
            <a:r>
              <a:rPr lang="sv-SE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friåkares</a:t>
            </a:r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möjligheter att verka i Sverige utan att betala till systemet.</a:t>
            </a:r>
          </a:p>
          <a:p>
            <a:pPr marL="742950" lvl="1" indent="-285750"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 är viktigt att en regelbunden tillsyn görs avseende de aktörer som verkar i systemet. Budgetmedel måste därför avsättas till ansvariga myndigheter</a:t>
            </a:r>
          </a:p>
          <a:p>
            <a:endParaRPr lang="sv-SE" sz="4000" dirty="0"/>
          </a:p>
          <a:p>
            <a:pPr marL="1714500" lvl="3" indent="-342900">
              <a:buFontTx/>
              <a:buChar char="-"/>
            </a:pPr>
            <a:endParaRPr lang="sv-SE" sz="3600" dirty="0">
              <a:solidFill>
                <a:srgbClr val="5B797B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714500" lvl="3" indent="-342900">
              <a:buFontTx/>
              <a:buChar char="-"/>
            </a:pPr>
            <a:endParaRPr lang="sv-SE" sz="3600" dirty="0">
              <a:solidFill>
                <a:srgbClr val="5B797B"/>
              </a:solidFill>
              <a:effectLst/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FontTx/>
              <a:buChar char="-"/>
            </a:pPr>
            <a:endParaRPr lang="sv-SE" sz="2400" dirty="0"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381FDAA2-68B3-4CB6-881D-ECDEAEDD4554}"/>
              </a:ext>
            </a:extLst>
          </p:cNvPr>
          <p:cNvSpPr txBox="1"/>
          <p:nvPr/>
        </p:nvSpPr>
        <p:spPr>
          <a:xfrm>
            <a:off x="367393" y="465364"/>
            <a:ext cx="86378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/>
              <a:t>Producentansvar – strategi framåt</a:t>
            </a:r>
          </a:p>
        </p:txBody>
      </p:sp>
      <p:pic>
        <p:nvPicPr>
          <p:cNvPr id="7" name="Bildobjekt 6" descr="En bild som visar ritning&#10;&#10;Automatiskt genererad beskrivning">
            <a:extLst>
              <a:ext uri="{FF2B5EF4-FFF2-40B4-BE49-F238E27FC236}">
                <a16:creationId xmlns:a16="http://schemas.microsoft.com/office/drawing/2014/main" id="{A741B324-8E66-4E5F-8EBD-1FC97161C7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843" y="5791572"/>
            <a:ext cx="3200400" cy="804672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E6C3C9EB-89F4-4151-89FF-09D14F9CAAE3}"/>
              </a:ext>
            </a:extLst>
          </p:cNvPr>
          <p:cNvSpPr txBox="1"/>
          <p:nvPr/>
        </p:nvSpPr>
        <p:spPr>
          <a:xfrm>
            <a:off x="172807" y="5744096"/>
            <a:ext cx="3796078" cy="9775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27148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07" y="5998327"/>
            <a:ext cx="3500628" cy="723349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478108" y="810528"/>
            <a:ext cx="1058390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sv-SE" sz="2400" dirty="0"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sv-SE" sz="4000" dirty="0"/>
          </a:p>
          <a:p>
            <a:pPr marL="1714500" lvl="3" indent="-342900">
              <a:buFontTx/>
              <a:buChar char="-"/>
            </a:pPr>
            <a:endParaRPr lang="sv-SE" sz="3600" dirty="0">
              <a:solidFill>
                <a:srgbClr val="5B797B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714500" lvl="3" indent="-342900">
              <a:buFontTx/>
              <a:buChar char="-"/>
            </a:pPr>
            <a:endParaRPr lang="sv-SE" sz="3600" dirty="0">
              <a:solidFill>
                <a:srgbClr val="5B797B"/>
              </a:solidFill>
              <a:effectLst/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FontTx/>
              <a:buChar char="-"/>
            </a:pPr>
            <a:endParaRPr lang="sv-SE" sz="2400" dirty="0"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Bildobjekt 6" descr="En bild som visar ritning&#10;&#10;Automatiskt genererad beskrivning">
            <a:extLst>
              <a:ext uri="{FF2B5EF4-FFF2-40B4-BE49-F238E27FC236}">
                <a16:creationId xmlns:a16="http://schemas.microsoft.com/office/drawing/2014/main" id="{A741B324-8E66-4E5F-8EBD-1FC97161C7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245" y="6130726"/>
            <a:ext cx="2819400" cy="708878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E6C3C9EB-89F4-4151-89FF-09D14F9CAAE3}"/>
              </a:ext>
            </a:extLst>
          </p:cNvPr>
          <p:cNvSpPr txBox="1"/>
          <p:nvPr/>
        </p:nvSpPr>
        <p:spPr>
          <a:xfrm>
            <a:off x="172807" y="5744096"/>
            <a:ext cx="3796078" cy="9775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FF599B9B-B4BF-4094-A34C-20C26F1FDC3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18" t="8395" r="1418" b="5020"/>
          <a:stretch/>
        </p:blipFill>
        <p:spPr>
          <a:xfrm>
            <a:off x="172807" y="136324"/>
            <a:ext cx="11846386" cy="593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994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07" y="5998327"/>
            <a:ext cx="3500628" cy="723349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478108" y="810528"/>
            <a:ext cx="1058390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sv-SE" sz="2400"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sv-SE" sz="4000"/>
          </a:p>
          <a:p>
            <a:pPr marL="1714500" lvl="3" indent="-342900">
              <a:buFontTx/>
              <a:buChar char="-"/>
            </a:pPr>
            <a:endParaRPr lang="sv-SE" sz="3600">
              <a:solidFill>
                <a:srgbClr val="5B797B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714500" lvl="3" indent="-342900">
              <a:buFontTx/>
              <a:buChar char="-"/>
            </a:pPr>
            <a:endParaRPr lang="sv-SE" sz="3600">
              <a:solidFill>
                <a:srgbClr val="5B797B"/>
              </a:solidFill>
              <a:effectLst/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FontTx/>
              <a:buChar char="-"/>
            </a:pPr>
            <a:endParaRPr lang="sv-SE" sz="2400" dirty="0"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Bildobjekt 6" descr="En bild som visar ritning&#10;&#10;Automatiskt genererad beskrivning">
            <a:extLst>
              <a:ext uri="{FF2B5EF4-FFF2-40B4-BE49-F238E27FC236}">
                <a16:creationId xmlns:a16="http://schemas.microsoft.com/office/drawing/2014/main" id="{A741B324-8E66-4E5F-8EBD-1FC97161C7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843" y="5791572"/>
            <a:ext cx="3200400" cy="804672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E6C3C9EB-89F4-4151-89FF-09D14F9CAAE3}"/>
              </a:ext>
            </a:extLst>
          </p:cNvPr>
          <p:cNvSpPr txBox="1"/>
          <p:nvPr/>
        </p:nvSpPr>
        <p:spPr>
          <a:xfrm>
            <a:off x="172807" y="5744096"/>
            <a:ext cx="3796078" cy="9775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30E88BA8-E6BF-4121-B69D-89BBAE78754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19" t="9217" r="5371" b="19507"/>
          <a:stretch/>
        </p:blipFill>
        <p:spPr>
          <a:xfrm>
            <a:off x="172806" y="632178"/>
            <a:ext cx="11364438" cy="4888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67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370</Words>
  <Application>Microsoft Office PowerPoint</Application>
  <PresentationFormat>Bredbild</PresentationFormat>
  <Paragraphs>39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Franklin Gothic Book</vt:lpstr>
      <vt:lpstr>Office-tema</vt:lpstr>
      <vt:lpstr>Producentansvar uppdatering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</dc:title>
  <dc:creator>Eriksson, Henrik</dc:creator>
  <cp:lastModifiedBy>Cecilia Tall</cp:lastModifiedBy>
  <cp:revision>30</cp:revision>
  <dcterms:created xsi:type="dcterms:W3CDTF">2020-11-24T12:03:57Z</dcterms:created>
  <dcterms:modified xsi:type="dcterms:W3CDTF">2022-01-20T09:02:01Z</dcterms:modified>
</cp:coreProperties>
</file>