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430" r:id="rId2"/>
    <p:sldId id="2413" r:id="rId3"/>
    <p:sldId id="2414" r:id="rId4"/>
    <p:sldId id="2424" r:id="rId5"/>
    <p:sldId id="2425" r:id="rId6"/>
    <p:sldId id="2436" r:id="rId7"/>
    <p:sldId id="2417" r:id="rId8"/>
    <p:sldId id="2428" r:id="rId9"/>
    <p:sldId id="2429" r:id="rId10"/>
    <p:sldId id="2434" r:id="rId11"/>
    <p:sldId id="2415" r:id="rId12"/>
    <p:sldId id="2418" r:id="rId13"/>
    <p:sldId id="2419" r:id="rId14"/>
    <p:sldId id="2421" r:id="rId15"/>
    <p:sldId id="2433" r:id="rId16"/>
    <p:sldId id="2416" r:id="rId17"/>
    <p:sldId id="2426" r:id="rId18"/>
    <p:sldId id="2388" r:id="rId19"/>
    <p:sldId id="2431" r:id="rId20"/>
    <p:sldId id="2432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F6812-0BCC-4518-A376-5391D913EAE3}" v="51" dt="2022-01-20T07:46:58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1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ka Simonsson" userId="c47f41af-f53e-4279-b6ef-333251948686" providerId="ADAL" clId="{29F95D29-5F68-44A8-8FFA-248DA22F7661}"/>
    <pc:docChg chg="custSel modSld">
      <pc:chgData name="Ulrika Simonsson" userId="c47f41af-f53e-4279-b6ef-333251948686" providerId="ADAL" clId="{29F95D29-5F68-44A8-8FFA-248DA22F7661}" dt="2021-12-16T08:03:59.677" v="15" actId="1076"/>
      <pc:docMkLst>
        <pc:docMk/>
      </pc:docMkLst>
      <pc:sldChg chg="addSp delSp modSp mod">
        <pc:chgData name="Ulrika Simonsson" userId="c47f41af-f53e-4279-b6ef-333251948686" providerId="ADAL" clId="{29F95D29-5F68-44A8-8FFA-248DA22F7661}" dt="2021-12-16T08:03:59.677" v="15" actId="1076"/>
        <pc:sldMkLst>
          <pc:docMk/>
          <pc:sldMk cId="1851498338" sldId="2413"/>
        </pc:sldMkLst>
        <pc:spChg chg="mod">
          <ac:chgData name="Ulrika Simonsson" userId="c47f41af-f53e-4279-b6ef-333251948686" providerId="ADAL" clId="{29F95D29-5F68-44A8-8FFA-248DA22F7661}" dt="2021-12-16T08:03:59.677" v="15" actId="1076"/>
          <ac:spMkLst>
            <pc:docMk/>
            <pc:sldMk cId="1851498338" sldId="2413"/>
            <ac:spMk id="2" creationId="{92E312A3-7BE9-4F2B-BD3B-6691E1AEF2E1}"/>
          </ac:spMkLst>
        </pc:spChg>
        <pc:picChg chg="add del mod">
          <ac:chgData name="Ulrika Simonsson" userId="c47f41af-f53e-4279-b6ef-333251948686" providerId="ADAL" clId="{29F95D29-5F68-44A8-8FFA-248DA22F7661}" dt="2021-12-16T08:03:00.116" v="4" actId="478"/>
          <ac:picMkLst>
            <pc:docMk/>
            <pc:sldMk cId="1851498338" sldId="2413"/>
            <ac:picMk id="5" creationId="{424029C1-77F2-4726-9657-FF3F9CF3F7AF}"/>
          </ac:picMkLst>
        </pc:picChg>
        <pc:picChg chg="mod">
          <ac:chgData name="Ulrika Simonsson" userId="c47f41af-f53e-4279-b6ef-333251948686" providerId="ADAL" clId="{29F95D29-5F68-44A8-8FFA-248DA22F7661}" dt="2021-12-16T08:03:52.826" v="14" actId="1076"/>
          <ac:picMkLst>
            <pc:docMk/>
            <pc:sldMk cId="1851498338" sldId="2413"/>
            <ac:picMk id="9" creationId="{478101FD-F6EB-4999-90DC-33C092B60B99}"/>
          </ac:picMkLst>
        </pc:picChg>
      </pc:sldChg>
    </pc:docChg>
  </pc:docChgLst>
  <pc:docChgLst>
    <pc:chgData name="Ulrika Simonsson" userId="c47f41af-f53e-4279-b6ef-333251948686" providerId="ADAL" clId="{BC4F6812-0BCC-4518-A376-5391D913EAE3}"/>
    <pc:docChg chg="undo custSel addSld delSld modSld sldOrd">
      <pc:chgData name="Ulrika Simonsson" userId="c47f41af-f53e-4279-b6ef-333251948686" providerId="ADAL" clId="{BC4F6812-0BCC-4518-A376-5391D913EAE3}" dt="2022-01-20T07:47:03.728" v="8605" actId="47"/>
      <pc:docMkLst>
        <pc:docMk/>
      </pc:docMkLst>
      <pc:sldChg chg="addSp modSp del mod">
        <pc:chgData name="Ulrika Simonsson" userId="c47f41af-f53e-4279-b6ef-333251948686" providerId="ADAL" clId="{BC4F6812-0BCC-4518-A376-5391D913EAE3}" dt="2022-01-20T07:47:03.728" v="8605" actId="47"/>
        <pc:sldMkLst>
          <pc:docMk/>
          <pc:sldMk cId="1459078531" sldId="2367"/>
        </pc:sldMkLst>
        <pc:spChg chg="add mod">
          <ac:chgData name="Ulrika Simonsson" userId="c47f41af-f53e-4279-b6ef-333251948686" providerId="ADAL" clId="{BC4F6812-0BCC-4518-A376-5391D913EAE3}" dt="2022-01-20T06:39:35.940" v="7646" actId="14100"/>
          <ac:spMkLst>
            <pc:docMk/>
            <pc:sldMk cId="1459078531" sldId="2367"/>
            <ac:spMk id="2" creationId="{FFC116DF-0CF1-40DE-B956-77AEFDF87D50}"/>
          </ac:spMkLst>
        </pc:spChg>
        <pc:spChg chg="add mod">
          <ac:chgData name="Ulrika Simonsson" userId="c47f41af-f53e-4279-b6ef-333251948686" providerId="ADAL" clId="{BC4F6812-0BCC-4518-A376-5391D913EAE3}" dt="2022-01-20T06:40:08.500" v="7650" actId="14100"/>
          <ac:spMkLst>
            <pc:docMk/>
            <pc:sldMk cId="1459078531" sldId="2367"/>
            <ac:spMk id="7" creationId="{6E4A5D9E-05E4-4964-8660-4136735A9FBF}"/>
          </ac:spMkLst>
        </pc:spChg>
        <pc:spChg chg="add mod">
          <ac:chgData name="Ulrika Simonsson" userId="c47f41af-f53e-4279-b6ef-333251948686" providerId="ADAL" clId="{BC4F6812-0BCC-4518-A376-5391D913EAE3}" dt="2022-01-20T06:41:35.241" v="7660" actId="14100"/>
          <ac:spMkLst>
            <pc:docMk/>
            <pc:sldMk cId="1459078531" sldId="2367"/>
            <ac:spMk id="9" creationId="{1AA9145D-F297-4E80-A4DC-BA7C57ED97B2}"/>
          </ac:spMkLst>
        </pc:spChg>
        <pc:spChg chg="add mod">
          <ac:chgData name="Ulrika Simonsson" userId="c47f41af-f53e-4279-b6ef-333251948686" providerId="ADAL" clId="{BC4F6812-0BCC-4518-A376-5391D913EAE3}" dt="2022-01-20T06:41:27.800" v="7659" actId="14100"/>
          <ac:spMkLst>
            <pc:docMk/>
            <pc:sldMk cId="1459078531" sldId="2367"/>
            <ac:spMk id="10" creationId="{6D9F3012-D09E-4321-A37C-B4EA4725545F}"/>
          </ac:spMkLst>
        </pc:spChg>
        <pc:spChg chg="add mod">
          <ac:chgData name="Ulrika Simonsson" userId="c47f41af-f53e-4279-b6ef-333251948686" providerId="ADAL" clId="{BC4F6812-0BCC-4518-A376-5391D913EAE3}" dt="2022-01-20T06:41:19.407" v="7658" actId="14100"/>
          <ac:spMkLst>
            <pc:docMk/>
            <pc:sldMk cId="1459078531" sldId="2367"/>
            <ac:spMk id="11" creationId="{06368946-2F26-426F-9A6D-33D3C8160F4E}"/>
          </ac:spMkLst>
        </pc:spChg>
        <pc:spChg chg="add mod">
          <ac:chgData name="Ulrika Simonsson" userId="c47f41af-f53e-4279-b6ef-333251948686" providerId="ADAL" clId="{BC4F6812-0BCC-4518-A376-5391D913EAE3}" dt="2022-01-20T06:42:13.697" v="7664" actId="1076"/>
          <ac:spMkLst>
            <pc:docMk/>
            <pc:sldMk cId="1459078531" sldId="2367"/>
            <ac:spMk id="12" creationId="{724D436C-1C46-45B1-AAE1-746C474EEF58}"/>
          </ac:spMkLst>
        </pc:spChg>
        <pc:spChg chg="add mod">
          <ac:chgData name="Ulrika Simonsson" userId="c47f41af-f53e-4279-b6ef-333251948686" providerId="ADAL" clId="{BC4F6812-0BCC-4518-A376-5391D913EAE3}" dt="2022-01-20T06:42:58.377" v="7667" actId="1076"/>
          <ac:spMkLst>
            <pc:docMk/>
            <pc:sldMk cId="1459078531" sldId="2367"/>
            <ac:spMk id="13" creationId="{72249295-54E8-4E49-9C65-EE2146C7D6CD}"/>
          </ac:spMkLst>
        </pc:spChg>
        <pc:grpChg chg="mod">
          <ac:chgData name="Ulrika Simonsson" userId="c47f41af-f53e-4279-b6ef-333251948686" providerId="ADAL" clId="{BC4F6812-0BCC-4518-A376-5391D913EAE3}" dt="2022-01-20T06:43:10.496" v="7669" actId="1076"/>
          <ac:grpSpMkLst>
            <pc:docMk/>
            <pc:sldMk cId="1459078531" sldId="2367"/>
            <ac:grpSpMk id="6" creationId="{14B838C6-719A-4C87-85C8-C05BC2A794C1}"/>
          </ac:grpSpMkLst>
        </pc:grpChg>
      </pc:sldChg>
      <pc:sldChg chg="delSp modSp mod">
        <pc:chgData name="Ulrika Simonsson" userId="c47f41af-f53e-4279-b6ef-333251948686" providerId="ADAL" clId="{BC4F6812-0BCC-4518-A376-5391D913EAE3}" dt="2022-01-20T07:41:54.627" v="8603" actId="14100"/>
        <pc:sldMkLst>
          <pc:docMk/>
          <pc:sldMk cId="3561942629" sldId="2388"/>
        </pc:sldMkLst>
        <pc:spChg chg="mod">
          <ac:chgData name="Ulrika Simonsson" userId="c47f41af-f53e-4279-b6ef-333251948686" providerId="ADAL" clId="{BC4F6812-0BCC-4518-A376-5391D913EAE3}" dt="2022-01-20T07:41:33.052" v="8601" actId="20577"/>
          <ac:spMkLst>
            <pc:docMk/>
            <pc:sldMk cId="3561942629" sldId="2388"/>
            <ac:spMk id="6" creationId="{23B8E479-AEB3-4C4B-81D6-CF75DFB53DEE}"/>
          </ac:spMkLst>
        </pc:spChg>
        <pc:picChg chg="mod">
          <ac:chgData name="Ulrika Simonsson" userId="c47f41af-f53e-4279-b6ef-333251948686" providerId="ADAL" clId="{BC4F6812-0BCC-4518-A376-5391D913EAE3}" dt="2022-01-20T07:41:54.627" v="8603" actId="14100"/>
          <ac:picMkLst>
            <pc:docMk/>
            <pc:sldMk cId="3561942629" sldId="2388"/>
            <ac:picMk id="4" creationId="{171E08B0-8D59-47B5-9E15-41A4F454DAD0}"/>
          </ac:picMkLst>
        </pc:picChg>
        <pc:picChg chg="del mod">
          <ac:chgData name="Ulrika Simonsson" userId="c47f41af-f53e-4279-b6ef-333251948686" providerId="ADAL" clId="{BC4F6812-0BCC-4518-A376-5391D913EAE3}" dt="2022-01-20T07:39:29.328" v="8437" actId="478"/>
          <ac:picMkLst>
            <pc:docMk/>
            <pc:sldMk cId="3561942629" sldId="2388"/>
            <ac:picMk id="7" creationId="{3B420C45-B24B-429A-9149-93BE5B104198}"/>
          </ac:picMkLst>
        </pc:picChg>
      </pc:sldChg>
      <pc:sldChg chg="modSp mod">
        <pc:chgData name="Ulrika Simonsson" userId="c47f41af-f53e-4279-b6ef-333251948686" providerId="ADAL" clId="{BC4F6812-0BCC-4518-A376-5391D913EAE3}" dt="2022-01-19T14:23:54.350" v="6617"/>
        <pc:sldMkLst>
          <pc:docMk/>
          <pc:sldMk cId="1579986868" sldId="2414"/>
        </pc:sldMkLst>
        <pc:spChg chg="mod">
          <ac:chgData name="Ulrika Simonsson" userId="c47f41af-f53e-4279-b6ef-333251948686" providerId="ADAL" clId="{BC4F6812-0BCC-4518-A376-5391D913EAE3}" dt="2022-01-19T14:23:54.350" v="6617"/>
          <ac:spMkLst>
            <pc:docMk/>
            <pc:sldMk cId="1579986868" sldId="2414"/>
            <ac:spMk id="2" creationId="{92E312A3-7BE9-4F2B-BD3B-6691E1AEF2E1}"/>
          </ac:spMkLst>
        </pc:spChg>
      </pc:sldChg>
      <pc:sldChg chg="addSp delSp modSp mod ord">
        <pc:chgData name="Ulrika Simonsson" userId="c47f41af-f53e-4279-b6ef-333251948686" providerId="ADAL" clId="{BC4F6812-0BCC-4518-A376-5391D913EAE3}" dt="2022-01-19T14:22:48.418" v="6611" actId="1076"/>
        <pc:sldMkLst>
          <pc:docMk/>
          <pc:sldMk cId="2001330238" sldId="2415"/>
        </pc:sldMkLst>
        <pc:spChg chg="mod">
          <ac:chgData name="Ulrika Simonsson" userId="c47f41af-f53e-4279-b6ef-333251948686" providerId="ADAL" clId="{BC4F6812-0BCC-4518-A376-5391D913EAE3}" dt="2022-01-19T14:22:48.418" v="6611" actId="1076"/>
          <ac:spMkLst>
            <pc:docMk/>
            <pc:sldMk cId="2001330238" sldId="2415"/>
            <ac:spMk id="2" creationId="{92E312A3-7BE9-4F2B-BD3B-6691E1AEF2E1}"/>
          </ac:spMkLst>
        </pc:spChg>
        <pc:picChg chg="add mod">
          <ac:chgData name="Ulrika Simonsson" userId="c47f41af-f53e-4279-b6ef-333251948686" providerId="ADAL" clId="{BC4F6812-0BCC-4518-A376-5391D913EAE3}" dt="2022-01-19T14:22:37.427" v="6608" actId="14100"/>
          <ac:picMkLst>
            <pc:docMk/>
            <pc:sldMk cId="2001330238" sldId="2415"/>
            <ac:picMk id="5" creationId="{3E31DE32-5F3B-4548-9C2E-00602F596D5C}"/>
          </ac:picMkLst>
        </pc:picChg>
        <pc:picChg chg="del">
          <ac:chgData name="Ulrika Simonsson" userId="c47f41af-f53e-4279-b6ef-333251948686" providerId="ADAL" clId="{BC4F6812-0BCC-4518-A376-5391D913EAE3}" dt="2022-01-12T13:28:44.705" v="0" actId="478"/>
          <ac:picMkLst>
            <pc:docMk/>
            <pc:sldMk cId="2001330238" sldId="2415"/>
            <ac:picMk id="9" creationId="{478101FD-F6EB-4999-90DC-33C092B60B99}"/>
          </ac:picMkLst>
        </pc:picChg>
      </pc:sldChg>
      <pc:sldChg chg="modSp mod">
        <pc:chgData name="Ulrika Simonsson" userId="c47f41af-f53e-4279-b6ef-333251948686" providerId="ADAL" clId="{BC4F6812-0BCC-4518-A376-5391D913EAE3}" dt="2022-01-19T15:04:22.891" v="7636" actId="5793"/>
        <pc:sldMkLst>
          <pc:docMk/>
          <pc:sldMk cId="216330651" sldId="2416"/>
        </pc:sldMkLst>
        <pc:spChg chg="mod">
          <ac:chgData name="Ulrika Simonsson" userId="c47f41af-f53e-4279-b6ef-333251948686" providerId="ADAL" clId="{BC4F6812-0BCC-4518-A376-5391D913EAE3}" dt="2022-01-19T15:04:22.891" v="7636" actId="5793"/>
          <ac:spMkLst>
            <pc:docMk/>
            <pc:sldMk cId="216330651" sldId="2416"/>
            <ac:spMk id="2" creationId="{92E312A3-7BE9-4F2B-BD3B-6691E1AEF2E1}"/>
          </ac:spMkLst>
        </pc:spChg>
      </pc:sldChg>
      <pc:sldChg chg="delSp modSp mod ord">
        <pc:chgData name="Ulrika Simonsson" userId="c47f41af-f53e-4279-b6ef-333251948686" providerId="ADAL" clId="{BC4F6812-0BCC-4518-A376-5391D913EAE3}" dt="2022-01-20T07:22:05.005" v="7862" actId="6549"/>
        <pc:sldMkLst>
          <pc:docMk/>
          <pc:sldMk cId="2919555537" sldId="2417"/>
        </pc:sldMkLst>
        <pc:spChg chg="mod">
          <ac:chgData name="Ulrika Simonsson" userId="c47f41af-f53e-4279-b6ef-333251948686" providerId="ADAL" clId="{BC4F6812-0BCC-4518-A376-5391D913EAE3}" dt="2022-01-20T07:22:05.005" v="7862" actId="6549"/>
          <ac:spMkLst>
            <pc:docMk/>
            <pc:sldMk cId="2919555537" sldId="2417"/>
            <ac:spMk id="2" creationId="{92E312A3-7BE9-4F2B-BD3B-6691E1AEF2E1}"/>
          </ac:spMkLst>
        </pc:spChg>
        <pc:picChg chg="del">
          <ac:chgData name="Ulrika Simonsson" userId="c47f41af-f53e-4279-b6ef-333251948686" providerId="ADAL" clId="{BC4F6812-0BCC-4518-A376-5391D913EAE3}" dt="2022-01-17T14:55:43.453" v="832" actId="478"/>
          <ac:picMkLst>
            <pc:docMk/>
            <pc:sldMk cId="2919555537" sldId="2417"/>
            <ac:picMk id="9" creationId="{478101FD-F6EB-4999-90DC-33C092B60B99}"/>
          </ac:picMkLst>
        </pc:picChg>
      </pc:sldChg>
      <pc:sldChg chg="addSp delSp modSp mod">
        <pc:chgData name="Ulrika Simonsson" userId="c47f41af-f53e-4279-b6ef-333251948686" providerId="ADAL" clId="{BC4F6812-0BCC-4518-A376-5391D913EAE3}" dt="2022-01-19T15:02:57.931" v="7629" actId="20577"/>
        <pc:sldMkLst>
          <pc:docMk/>
          <pc:sldMk cId="507992777" sldId="2418"/>
        </pc:sldMkLst>
        <pc:spChg chg="mod">
          <ac:chgData name="Ulrika Simonsson" userId="c47f41af-f53e-4279-b6ef-333251948686" providerId="ADAL" clId="{BC4F6812-0BCC-4518-A376-5391D913EAE3}" dt="2022-01-19T15:00:09.709" v="7596" actId="1076"/>
          <ac:spMkLst>
            <pc:docMk/>
            <pc:sldMk cId="507992777" sldId="2418"/>
            <ac:spMk id="2" creationId="{92E312A3-7BE9-4F2B-BD3B-6691E1AEF2E1}"/>
          </ac:spMkLst>
        </pc:spChg>
        <pc:spChg chg="add mod">
          <ac:chgData name="Ulrika Simonsson" userId="c47f41af-f53e-4279-b6ef-333251948686" providerId="ADAL" clId="{BC4F6812-0BCC-4518-A376-5391D913EAE3}" dt="2022-01-19T15:02:57.931" v="7629" actId="20577"/>
          <ac:spMkLst>
            <pc:docMk/>
            <pc:sldMk cId="507992777" sldId="2418"/>
            <ac:spMk id="13" creationId="{F6176ED4-0BF5-49A5-AC82-67BFCD3BDA86}"/>
          </ac:spMkLst>
        </pc:spChg>
        <pc:spChg chg="add del mod">
          <ac:chgData name="Ulrika Simonsson" userId="c47f41af-f53e-4279-b6ef-333251948686" providerId="ADAL" clId="{BC4F6812-0BCC-4518-A376-5391D913EAE3}" dt="2022-01-19T14:59:07.055" v="7589"/>
          <ac:spMkLst>
            <pc:docMk/>
            <pc:sldMk cId="507992777" sldId="2418"/>
            <ac:spMk id="14" creationId="{3DC5B6C6-08C0-4E71-ADC3-C151BD777BDA}"/>
          </ac:spMkLst>
        </pc:spChg>
        <pc:picChg chg="add del mod">
          <ac:chgData name="Ulrika Simonsson" userId="c47f41af-f53e-4279-b6ef-333251948686" providerId="ADAL" clId="{BC4F6812-0BCC-4518-A376-5391D913EAE3}" dt="2022-01-19T14:19:05.146" v="6572" actId="478"/>
          <ac:picMkLst>
            <pc:docMk/>
            <pc:sldMk cId="507992777" sldId="2418"/>
            <ac:picMk id="5" creationId="{6514523D-5AF5-4EA3-93BC-70435DD50AEC}"/>
          </ac:picMkLst>
        </pc:picChg>
        <pc:picChg chg="add mod modCrop">
          <ac:chgData name="Ulrika Simonsson" userId="c47f41af-f53e-4279-b6ef-333251948686" providerId="ADAL" clId="{BC4F6812-0BCC-4518-A376-5391D913EAE3}" dt="2022-01-19T14:57:06.933" v="7453" actId="1076"/>
          <ac:picMkLst>
            <pc:docMk/>
            <pc:sldMk cId="507992777" sldId="2418"/>
            <ac:picMk id="6" creationId="{111F6840-A120-4B5E-BC39-F946C12576DC}"/>
          </ac:picMkLst>
        </pc:picChg>
        <pc:picChg chg="add del mod">
          <ac:chgData name="Ulrika Simonsson" userId="c47f41af-f53e-4279-b6ef-333251948686" providerId="ADAL" clId="{BC4F6812-0BCC-4518-A376-5391D913EAE3}" dt="2022-01-19T14:17:43.506" v="6524" actId="478"/>
          <ac:picMkLst>
            <pc:docMk/>
            <pc:sldMk cId="507992777" sldId="2418"/>
            <ac:picMk id="7" creationId="{F1F44079-99BC-4B14-A2E5-A4E4A13A846F}"/>
          </ac:picMkLst>
        </pc:picChg>
        <pc:picChg chg="del">
          <ac:chgData name="Ulrika Simonsson" userId="c47f41af-f53e-4279-b6ef-333251948686" providerId="ADAL" clId="{BC4F6812-0BCC-4518-A376-5391D913EAE3}" dt="2022-01-19T14:19:06.395" v="6573" actId="478"/>
          <ac:picMkLst>
            <pc:docMk/>
            <pc:sldMk cId="507992777" sldId="2418"/>
            <ac:picMk id="9" creationId="{478101FD-F6EB-4999-90DC-33C092B60B99}"/>
          </ac:picMkLst>
        </pc:picChg>
        <pc:picChg chg="add mod ord">
          <ac:chgData name="Ulrika Simonsson" userId="c47f41af-f53e-4279-b6ef-333251948686" providerId="ADAL" clId="{BC4F6812-0BCC-4518-A376-5391D913EAE3}" dt="2022-01-19T14:57:09.747" v="7454" actId="1076"/>
          <ac:picMkLst>
            <pc:docMk/>
            <pc:sldMk cId="507992777" sldId="2418"/>
            <ac:picMk id="10" creationId="{E6F67979-CF5E-46EB-92E6-141BB3E9E83B}"/>
          </ac:picMkLst>
        </pc:picChg>
        <pc:picChg chg="add mod">
          <ac:chgData name="Ulrika Simonsson" userId="c47f41af-f53e-4279-b6ef-333251948686" providerId="ADAL" clId="{BC4F6812-0BCC-4518-A376-5391D913EAE3}" dt="2022-01-19T15:02:45.076" v="7627" actId="14100"/>
          <ac:picMkLst>
            <pc:docMk/>
            <pc:sldMk cId="507992777" sldId="2418"/>
            <ac:picMk id="12" creationId="{62C5CD0B-3E8A-4948-A9F5-CCE7D135F432}"/>
          </ac:picMkLst>
        </pc:picChg>
        <pc:picChg chg="add del mod">
          <ac:chgData name="Ulrika Simonsson" userId="c47f41af-f53e-4279-b6ef-333251948686" providerId="ADAL" clId="{BC4F6812-0BCC-4518-A376-5391D913EAE3}" dt="2022-01-19T14:59:07.055" v="7589"/>
          <ac:picMkLst>
            <pc:docMk/>
            <pc:sldMk cId="507992777" sldId="2418"/>
            <ac:picMk id="1026" creationId="{14CD655F-CDB6-40E9-B530-8C49A8632691}"/>
          </ac:picMkLst>
        </pc:picChg>
      </pc:sldChg>
      <pc:sldChg chg="addSp delSp modSp mod modClrScheme chgLayout">
        <pc:chgData name="Ulrika Simonsson" userId="c47f41af-f53e-4279-b6ef-333251948686" providerId="ADAL" clId="{BC4F6812-0BCC-4518-A376-5391D913EAE3}" dt="2022-01-20T07:28:22.297" v="8129" actId="113"/>
        <pc:sldMkLst>
          <pc:docMk/>
          <pc:sldMk cId="3868894703" sldId="2419"/>
        </pc:sldMkLst>
        <pc:spChg chg="mod">
          <ac:chgData name="Ulrika Simonsson" userId="c47f41af-f53e-4279-b6ef-333251948686" providerId="ADAL" clId="{BC4F6812-0BCC-4518-A376-5391D913EAE3}" dt="2022-01-20T07:28:22.297" v="8129" actId="113"/>
          <ac:spMkLst>
            <pc:docMk/>
            <pc:sldMk cId="3868894703" sldId="2419"/>
            <ac:spMk id="2" creationId="{92E312A3-7BE9-4F2B-BD3B-6691E1AEF2E1}"/>
          </ac:spMkLst>
        </pc:spChg>
        <pc:spChg chg="add del">
          <ac:chgData name="Ulrika Simonsson" userId="c47f41af-f53e-4279-b6ef-333251948686" providerId="ADAL" clId="{BC4F6812-0BCC-4518-A376-5391D913EAE3}" dt="2022-01-13T09:20:50.568" v="76" actId="22"/>
          <ac:spMkLst>
            <pc:docMk/>
            <pc:sldMk cId="3868894703" sldId="2419"/>
            <ac:spMk id="6" creationId="{A446FA10-9D58-46FA-AF0D-27C1665D867B}"/>
          </ac:spMkLst>
        </pc:spChg>
        <pc:spChg chg="add mod">
          <ac:chgData name="Ulrika Simonsson" userId="c47f41af-f53e-4279-b6ef-333251948686" providerId="ADAL" clId="{BC4F6812-0BCC-4518-A376-5391D913EAE3}" dt="2022-01-18T15:51:14.773" v="5022" actId="1076"/>
          <ac:spMkLst>
            <pc:docMk/>
            <pc:sldMk cId="3868894703" sldId="2419"/>
            <ac:spMk id="8" creationId="{BBA76493-4AA9-4FB2-BCE9-6D898126BADA}"/>
          </ac:spMkLst>
        </pc:spChg>
        <pc:spChg chg="add del mod">
          <ac:chgData name="Ulrika Simonsson" userId="c47f41af-f53e-4279-b6ef-333251948686" providerId="ADAL" clId="{BC4F6812-0BCC-4518-A376-5391D913EAE3}" dt="2022-01-18T13:40:14.336" v="3125"/>
          <ac:spMkLst>
            <pc:docMk/>
            <pc:sldMk cId="3868894703" sldId="2419"/>
            <ac:spMk id="10" creationId="{28078034-166E-4BDE-885E-E7595732C507}"/>
          </ac:spMkLst>
        </pc:spChg>
        <pc:spChg chg="add del mod">
          <ac:chgData name="Ulrika Simonsson" userId="c47f41af-f53e-4279-b6ef-333251948686" providerId="ADAL" clId="{BC4F6812-0BCC-4518-A376-5391D913EAE3}" dt="2022-01-18T15:40:29.723" v="4657" actId="478"/>
          <ac:spMkLst>
            <pc:docMk/>
            <pc:sldMk cId="3868894703" sldId="2419"/>
            <ac:spMk id="12" creationId="{349F4636-2D1D-4113-BA39-4E4A9AB2F812}"/>
          </ac:spMkLst>
        </pc:spChg>
        <pc:spChg chg="add mod">
          <ac:chgData name="Ulrika Simonsson" userId="c47f41af-f53e-4279-b6ef-333251948686" providerId="ADAL" clId="{BC4F6812-0BCC-4518-A376-5391D913EAE3}" dt="2022-01-19T15:03:53.171" v="7631" actId="113"/>
          <ac:spMkLst>
            <pc:docMk/>
            <pc:sldMk cId="3868894703" sldId="2419"/>
            <ac:spMk id="13" creationId="{7D0287A0-313E-4A46-AC20-963201C79608}"/>
          </ac:spMkLst>
        </pc:spChg>
        <pc:spChg chg="add del mod ord">
          <ac:chgData name="Ulrika Simonsson" userId="c47f41af-f53e-4279-b6ef-333251948686" providerId="ADAL" clId="{BC4F6812-0BCC-4518-A376-5391D913EAE3}" dt="2022-01-18T15:24:16.341" v="4128" actId="700"/>
          <ac:spMkLst>
            <pc:docMk/>
            <pc:sldMk cId="3868894703" sldId="2419"/>
            <ac:spMk id="14" creationId="{CF4CDFFC-4544-40C0-A245-26B3609CC9D9}"/>
          </ac:spMkLst>
        </pc:spChg>
        <pc:spChg chg="add mod">
          <ac:chgData name="Ulrika Simonsson" userId="c47f41af-f53e-4279-b6ef-333251948686" providerId="ADAL" clId="{BC4F6812-0BCC-4518-A376-5391D913EAE3}" dt="2022-01-19T14:22:03.699" v="6604" actId="1076"/>
          <ac:spMkLst>
            <pc:docMk/>
            <pc:sldMk cId="3868894703" sldId="2419"/>
            <ac:spMk id="16" creationId="{B2C3EA26-3257-411C-888D-44F1FECEAF30}"/>
          </ac:spMkLst>
        </pc:spChg>
        <pc:spChg chg="add mod">
          <ac:chgData name="Ulrika Simonsson" userId="c47f41af-f53e-4279-b6ef-333251948686" providerId="ADAL" clId="{BC4F6812-0BCC-4518-A376-5391D913EAE3}" dt="2022-01-18T15:50:55.555" v="5018" actId="1076"/>
          <ac:spMkLst>
            <pc:docMk/>
            <pc:sldMk cId="3868894703" sldId="2419"/>
            <ac:spMk id="20" creationId="{7A32E356-42B1-47E5-A520-871D7A2B18FD}"/>
          </ac:spMkLst>
        </pc:spChg>
        <pc:spChg chg="add del mod">
          <ac:chgData name="Ulrika Simonsson" userId="c47f41af-f53e-4279-b6ef-333251948686" providerId="ADAL" clId="{BC4F6812-0BCC-4518-A376-5391D913EAE3}" dt="2022-01-18T15:39:42.605" v="4650"/>
          <ac:spMkLst>
            <pc:docMk/>
            <pc:sldMk cId="3868894703" sldId="2419"/>
            <ac:spMk id="21" creationId="{2631C2C6-F9E2-4BE3-A4BE-983788812606}"/>
          </ac:spMkLst>
        </pc:spChg>
        <pc:picChg chg="add mod">
          <ac:chgData name="Ulrika Simonsson" userId="c47f41af-f53e-4279-b6ef-333251948686" providerId="ADAL" clId="{BC4F6812-0BCC-4518-A376-5391D913EAE3}" dt="2022-01-18T15:50:50.917" v="5017" actId="1076"/>
          <ac:picMkLst>
            <pc:docMk/>
            <pc:sldMk cId="3868894703" sldId="2419"/>
            <ac:picMk id="7" creationId="{96C4B398-8779-40C9-966F-6D07570A87A0}"/>
          </ac:picMkLst>
        </pc:picChg>
        <pc:picChg chg="del">
          <ac:chgData name="Ulrika Simonsson" userId="c47f41af-f53e-4279-b6ef-333251948686" providerId="ADAL" clId="{BC4F6812-0BCC-4518-A376-5391D913EAE3}" dt="2022-01-18T13:44:45.313" v="3198" actId="478"/>
          <ac:picMkLst>
            <pc:docMk/>
            <pc:sldMk cId="3868894703" sldId="2419"/>
            <ac:picMk id="9" creationId="{478101FD-F6EB-4999-90DC-33C092B60B99}"/>
          </ac:picMkLst>
        </pc:picChg>
        <pc:picChg chg="add del mod ord">
          <ac:chgData name="Ulrika Simonsson" userId="c47f41af-f53e-4279-b6ef-333251948686" providerId="ADAL" clId="{BC4F6812-0BCC-4518-A376-5391D913EAE3}" dt="2022-01-18T14:54:09.802" v="3907" actId="478"/>
          <ac:picMkLst>
            <pc:docMk/>
            <pc:sldMk cId="3868894703" sldId="2419"/>
            <ac:picMk id="11" creationId="{2D5A2EFE-27D6-412F-B2B0-04C0B4A4CD88}"/>
          </ac:picMkLst>
        </pc:picChg>
        <pc:picChg chg="add mod">
          <ac:chgData name="Ulrika Simonsson" userId="c47f41af-f53e-4279-b6ef-333251948686" providerId="ADAL" clId="{BC4F6812-0BCC-4518-A376-5391D913EAE3}" dt="2022-01-18T15:51:11.980" v="5021" actId="14100"/>
          <ac:picMkLst>
            <pc:docMk/>
            <pc:sldMk cId="3868894703" sldId="2419"/>
            <ac:picMk id="18" creationId="{A6280434-71E2-4275-A0F3-B89140619AA8}"/>
          </ac:picMkLst>
        </pc:picChg>
      </pc:sldChg>
      <pc:sldChg chg="del">
        <pc:chgData name="Ulrika Simonsson" userId="c47f41af-f53e-4279-b6ef-333251948686" providerId="ADAL" clId="{BC4F6812-0BCC-4518-A376-5391D913EAE3}" dt="2022-01-13T13:35:02.444" v="266" actId="47"/>
        <pc:sldMkLst>
          <pc:docMk/>
          <pc:sldMk cId="2965687605" sldId="2420"/>
        </pc:sldMkLst>
      </pc:sldChg>
      <pc:sldChg chg="addSp delSp modSp mod">
        <pc:chgData name="Ulrika Simonsson" userId="c47f41af-f53e-4279-b6ef-333251948686" providerId="ADAL" clId="{BC4F6812-0BCC-4518-A376-5391D913EAE3}" dt="2022-01-20T07:29:04.789" v="8132" actId="113"/>
        <pc:sldMkLst>
          <pc:docMk/>
          <pc:sldMk cId="3354836645" sldId="2421"/>
        </pc:sldMkLst>
        <pc:spChg chg="del">
          <ac:chgData name="Ulrika Simonsson" userId="c47f41af-f53e-4279-b6ef-333251948686" providerId="ADAL" clId="{BC4F6812-0BCC-4518-A376-5391D913EAE3}" dt="2022-01-19T14:12:09.644" v="6461" actId="478"/>
          <ac:spMkLst>
            <pc:docMk/>
            <pc:sldMk cId="3354836645" sldId="2421"/>
            <ac:spMk id="2" creationId="{92E312A3-7BE9-4F2B-BD3B-6691E1AEF2E1}"/>
          </ac:spMkLst>
        </pc:spChg>
        <pc:spChg chg="add mod">
          <ac:chgData name="Ulrika Simonsson" userId="c47f41af-f53e-4279-b6ef-333251948686" providerId="ADAL" clId="{BC4F6812-0BCC-4518-A376-5391D913EAE3}" dt="2022-01-20T07:29:04.789" v="8132" actId="113"/>
          <ac:spMkLst>
            <pc:docMk/>
            <pc:sldMk cId="3354836645" sldId="2421"/>
            <ac:spMk id="6" creationId="{8112E815-1C1A-4557-860B-A19420BEC1C9}"/>
          </ac:spMkLst>
        </pc:spChg>
        <pc:spChg chg="add del mod">
          <ac:chgData name="Ulrika Simonsson" userId="c47f41af-f53e-4279-b6ef-333251948686" providerId="ADAL" clId="{BC4F6812-0BCC-4518-A376-5391D913EAE3}" dt="2022-01-19T14:22:19.682" v="6605" actId="478"/>
          <ac:spMkLst>
            <pc:docMk/>
            <pc:sldMk cId="3354836645" sldId="2421"/>
            <ac:spMk id="7" creationId="{69CE99F3-09D3-4455-9E5D-86FCDB5BA599}"/>
          </ac:spMkLst>
        </pc:spChg>
        <pc:spChg chg="add mod">
          <ac:chgData name="Ulrika Simonsson" userId="c47f41af-f53e-4279-b6ef-333251948686" providerId="ADAL" clId="{BC4F6812-0BCC-4518-A376-5391D913EAE3}" dt="2022-01-19T14:16:04.492" v="6487" actId="1076"/>
          <ac:spMkLst>
            <pc:docMk/>
            <pc:sldMk cId="3354836645" sldId="2421"/>
            <ac:spMk id="10" creationId="{401798FB-216D-41E7-A733-4EFE3CBEF035}"/>
          </ac:spMkLst>
        </pc:spChg>
        <pc:spChg chg="add mod">
          <ac:chgData name="Ulrika Simonsson" userId="c47f41af-f53e-4279-b6ef-333251948686" providerId="ADAL" clId="{BC4F6812-0BCC-4518-A376-5391D913EAE3}" dt="2022-01-19T14:22:20.113" v="6606"/>
          <ac:spMkLst>
            <pc:docMk/>
            <pc:sldMk cId="3354836645" sldId="2421"/>
            <ac:spMk id="11" creationId="{99942724-1D61-41B5-AD5A-FB5A186EB02F}"/>
          </ac:spMkLst>
        </pc:spChg>
        <pc:picChg chg="add mod">
          <ac:chgData name="Ulrika Simonsson" userId="c47f41af-f53e-4279-b6ef-333251948686" providerId="ADAL" clId="{BC4F6812-0BCC-4518-A376-5391D913EAE3}" dt="2022-01-19T14:16:01.433" v="6486" actId="1076"/>
          <ac:picMkLst>
            <pc:docMk/>
            <pc:sldMk cId="3354836645" sldId="2421"/>
            <ac:picMk id="8" creationId="{DE6A3CE3-3D89-4E0D-9AF8-8D4430F4D82A}"/>
          </ac:picMkLst>
        </pc:picChg>
        <pc:picChg chg="del">
          <ac:chgData name="Ulrika Simonsson" userId="c47f41af-f53e-4279-b6ef-333251948686" providerId="ADAL" clId="{BC4F6812-0BCC-4518-A376-5391D913EAE3}" dt="2022-01-19T14:12:11.364" v="6462" actId="478"/>
          <ac:picMkLst>
            <pc:docMk/>
            <pc:sldMk cId="3354836645" sldId="2421"/>
            <ac:picMk id="9" creationId="{478101FD-F6EB-4999-90DC-33C092B60B99}"/>
          </ac:picMkLst>
        </pc:picChg>
      </pc:sldChg>
      <pc:sldChg chg="addSp modSp mod ord">
        <pc:chgData name="Ulrika Simonsson" userId="c47f41af-f53e-4279-b6ef-333251948686" providerId="ADAL" clId="{BC4F6812-0BCC-4518-A376-5391D913EAE3}" dt="2022-01-19T14:06:33.414" v="6318"/>
        <pc:sldMkLst>
          <pc:docMk/>
          <pc:sldMk cId="3671801693" sldId="2422"/>
        </pc:sldMkLst>
        <pc:spChg chg="mod">
          <ac:chgData name="Ulrika Simonsson" userId="c47f41af-f53e-4279-b6ef-333251948686" providerId="ADAL" clId="{BC4F6812-0BCC-4518-A376-5391D913EAE3}" dt="2022-01-19T14:06:16.509" v="6316" actId="6549"/>
          <ac:spMkLst>
            <pc:docMk/>
            <pc:sldMk cId="3671801693" sldId="2422"/>
            <ac:spMk id="2" creationId="{92E312A3-7BE9-4F2B-BD3B-6691E1AEF2E1}"/>
          </ac:spMkLst>
        </pc:spChg>
        <pc:picChg chg="add mod">
          <ac:chgData name="Ulrika Simonsson" userId="c47f41af-f53e-4279-b6ef-333251948686" providerId="ADAL" clId="{BC4F6812-0BCC-4518-A376-5391D913EAE3}" dt="2022-01-14T09:50:06.584" v="522" actId="1076"/>
          <ac:picMkLst>
            <pc:docMk/>
            <pc:sldMk cId="3671801693" sldId="2422"/>
            <ac:picMk id="5" creationId="{77A11455-0204-4A24-AFD7-248C7CE2DE48}"/>
          </ac:picMkLst>
        </pc:picChg>
      </pc:sldChg>
      <pc:sldChg chg="addSp delSp modSp del mod">
        <pc:chgData name="Ulrika Simonsson" userId="c47f41af-f53e-4279-b6ef-333251948686" providerId="ADAL" clId="{BC4F6812-0BCC-4518-A376-5391D913EAE3}" dt="2022-01-19T14:04:08.787" v="6239" actId="47"/>
        <pc:sldMkLst>
          <pc:docMk/>
          <pc:sldMk cId="919434679" sldId="2423"/>
        </pc:sldMkLst>
        <pc:spChg chg="add del">
          <ac:chgData name="Ulrika Simonsson" userId="c47f41af-f53e-4279-b6ef-333251948686" providerId="ADAL" clId="{BC4F6812-0BCC-4518-A376-5391D913EAE3}" dt="2022-01-18T10:51:13.044" v="2833" actId="21"/>
          <ac:spMkLst>
            <pc:docMk/>
            <pc:sldMk cId="919434679" sldId="2423"/>
            <ac:spMk id="7" creationId="{748F90C0-3110-4A61-A9F4-C8F2F19179AA}"/>
          </ac:spMkLst>
        </pc:spChg>
        <pc:picChg chg="add mod">
          <ac:chgData name="Ulrika Simonsson" userId="c47f41af-f53e-4279-b6ef-333251948686" providerId="ADAL" clId="{BC4F6812-0BCC-4518-A376-5391D913EAE3}" dt="2022-01-18T10:50:43.632" v="2831" actId="1076"/>
          <ac:picMkLst>
            <pc:docMk/>
            <pc:sldMk cId="919434679" sldId="2423"/>
            <ac:picMk id="5" creationId="{C0AF9467-8D37-4FB0-998B-4EDBC5FDA458}"/>
          </ac:picMkLst>
        </pc:picChg>
      </pc:sldChg>
      <pc:sldChg chg="addSp delSp modSp mod">
        <pc:chgData name="Ulrika Simonsson" userId="c47f41af-f53e-4279-b6ef-333251948686" providerId="ADAL" clId="{BC4F6812-0BCC-4518-A376-5391D913EAE3}" dt="2022-01-19T14:23:46.449" v="6616"/>
        <pc:sldMkLst>
          <pc:docMk/>
          <pc:sldMk cId="1072705402" sldId="2424"/>
        </pc:sldMkLst>
        <pc:spChg chg="mod">
          <ac:chgData name="Ulrika Simonsson" userId="c47f41af-f53e-4279-b6ef-333251948686" providerId="ADAL" clId="{BC4F6812-0BCC-4518-A376-5391D913EAE3}" dt="2022-01-19T14:23:46.449" v="6616"/>
          <ac:spMkLst>
            <pc:docMk/>
            <pc:sldMk cId="1072705402" sldId="2424"/>
            <ac:spMk id="2" creationId="{92E312A3-7BE9-4F2B-BD3B-6691E1AEF2E1}"/>
          </ac:spMkLst>
        </pc:spChg>
        <pc:picChg chg="add mod modCrop">
          <ac:chgData name="Ulrika Simonsson" userId="c47f41af-f53e-4279-b6ef-333251948686" providerId="ADAL" clId="{BC4F6812-0BCC-4518-A376-5391D913EAE3}" dt="2022-01-17T14:54:04.021" v="788" actId="14100"/>
          <ac:picMkLst>
            <pc:docMk/>
            <pc:sldMk cId="1072705402" sldId="2424"/>
            <ac:picMk id="5" creationId="{B6B44433-CB20-4AC4-8F18-86DB1CF62699}"/>
          </ac:picMkLst>
        </pc:picChg>
        <pc:picChg chg="del">
          <ac:chgData name="Ulrika Simonsson" userId="c47f41af-f53e-4279-b6ef-333251948686" providerId="ADAL" clId="{BC4F6812-0BCC-4518-A376-5391D913EAE3}" dt="2022-01-17T14:53:34.415" v="783" actId="478"/>
          <ac:picMkLst>
            <pc:docMk/>
            <pc:sldMk cId="1072705402" sldId="2424"/>
            <ac:picMk id="9" creationId="{478101FD-F6EB-4999-90DC-33C092B60B99}"/>
          </ac:picMkLst>
        </pc:picChg>
      </pc:sldChg>
      <pc:sldChg chg="modSp mod">
        <pc:chgData name="Ulrika Simonsson" userId="c47f41af-f53e-4279-b6ef-333251948686" providerId="ADAL" clId="{BC4F6812-0BCC-4518-A376-5391D913EAE3}" dt="2022-01-19T14:23:40.062" v="6615"/>
        <pc:sldMkLst>
          <pc:docMk/>
          <pc:sldMk cId="1546412844" sldId="2425"/>
        </pc:sldMkLst>
        <pc:spChg chg="mod">
          <ac:chgData name="Ulrika Simonsson" userId="c47f41af-f53e-4279-b6ef-333251948686" providerId="ADAL" clId="{BC4F6812-0BCC-4518-A376-5391D913EAE3}" dt="2022-01-19T14:23:40.062" v="6615"/>
          <ac:spMkLst>
            <pc:docMk/>
            <pc:sldMk cId="1546412844" sldId="2425"/>
            <ac:spMk id="2" creationId="{92E312A3-7BE9-4F2B-BD3B-6691E1AEF2E1}"/>
          </ac:spMkLst>
        </pc:spChg>
      </pc:sldChg>
      <pc:sldChg chg="addSp delSp modSp mod">
        <pc:chgData name="Ulrika Simonsson" userId="c47f41af-f53e-4279-b6ef-333251948686" providerId="ADAL" clId="{BC4F6812-0BCC-4518-A376-5391D913EAE3}" dt="2022-01-19T14:37:31.593" v="7223" actId="14100"/>
        <pc:sldMkLst>
          <pc:docMk/>
          <pc:sldMk cId="3213388210" sldId="2426"/>
        </pc:sldMkLst>
        <pc:spChg chg="mod">
          <ac:chgData name="Ulrika Simonsson" userId="c47f41af-f53e-4279-b6ef-333251948686" providerId="ADAL" clId="{BC4F6812-0BCC-4518-A376-5391D913EAE3}" dt="2022-01-19T14:37:31.593" v="7223" actId="14100"/>
          <ac:spMkLst>
            <pc:docMk/>
            <pc:sldMk cId="3213388210" sldId="2426"/>
            <ac:spMk id="3" creationId="{C4CFD492-335B-4823-89AE-0247D6055EF3}"/>
          </ac:spMkLst>
        </pc:spChg>
        <pc:picChg chg="add mod modCrop">
          <ac:chgData name="Ulrika Simonsson" userId="c47f41af-f53e-4279-b6ef-333251948686" providerId="ADAL" clId="{BC4F6812-0BCC-4518-A376-5391D913EAE3}" dt="2022-01-19T14:37:27.056" v="7222" actId="732"/>
          <ac:picMkLst>
            <pc:docMk/>
            <pc:sldMk cId="3213388210" sldId="2426"/>
            <ac:picMk id="4" creationId="{5115DA04-8387-48BB-8AD6-E0192C76D767}"/>
          </ac:picMkLst>
        </pc:picChg>
        <pc:picChg chg="del">
          <ac:chgData name="Ulrika Simonsson" userId="c47f41af-f53e-4279-b6ef-333251948686" providerId="ADAL" clId="{BC4F6812-0BCC-4518-A376-5391D913EAE3}" dt="2022-01-19T14:36:40.559" v="7218" actId="478"/>
          <ac:picMkLst>
            <pc:docMk/>
            <pc:sldMk cId="3213388210" sldId="2426"/>
            <ac:picMk id="5" creationId="{7AFD3E72-D864-45A6-81FB-21236110EE1F}"/>
          </ac:picMkLst>
        </pc:picChg>
        <pc:picChg chg="del">
          <ac:chgData name="Ulrika Simonsson" userId="c47f41af-f53e-4279-b6ef-333251948686" providerId="ADAL" clId="{BC4F6812-0BCC-4518-A376-5391D913EAE3}" dt="2022-01-19T14:36:16.176" v="7211" actId="478"/>
          <ac:picMkLst>
            <pc:docMk/>
            <pc:sldMk cId="3213388210" sldId="2426"/>
            <ac:picMk id="7" creationId="{97F125F5-F486-489B-B277-D57D02F93F45}"/>
          </ac:picMkLst>
        </pc:picChg>
      </pc:sldChg>
      <pc:sldChg chg="addSp delSp modSp mod">
        <pc:chgData name="Ulrika Simonsson" userId="c47f41af-f53e-4279-b6ef-333251948686" providerId="ADAL" clId="{BC4F6812-0BCC-4518-A376-5391D913EAE3}" dt="2022-01-20T07:26:29.205" v="8128" actId="20577"/>
        <pc:sldMkLst>
          <pc:docMk/>
          <pc:sldMk cId="4041653048" sldId="2428"/>
        </pc:sldMkLst>
        <pc:spChg chg="del">
          <ac:chgData name="Ulrika Simonsson" userId="c47f41af-f53e-4279-b6ef-333251948686" providerId="ADAL" clId="{BC4F6812-0BCC-4518-A376-5391D913EAE3}" dt="2022-01-18T10:52:31.817" v="2840" actId="478"/>
          <ac:spMkLst>
            <pc:docMk/>
            <pc:sldMk cId="4041653048" sldId="2428"/>
            <ac:spMk id="2" creationId="{92E312A3-7BE9-4F2B-BD3B-6691E1AEF2E1}"/>
          </ac:spMkLst>
        </pc:spChg>
        <pc:spChg chg="add mod">
          <ac:chgData name="Ulrika Simonsson" userId="c47f41af-f53e-4279-b6ef-333251948686" providerId="ADAL" clId="{BC4F6812-0BCC-4518-A376-5391D913EAE3}" dt="2022-01-20T07:26:29.205" v="8128" actId="20577"/>
          <ac:spMkLst>
            <pc:docMk/>
            <pc:sldMk cId="4041653048" sldId="2428"/>
            <ac:spMk id="5" creationId="{14A7CBAC-6749-47C5-AA9E-D877059AF18E}"/>
          </ac:spMkLst>
        </pc:spChg>
      </pc:sldChg>
      <pc:sldChg chg="modSp add mod">
        <pc:chgData name="Ulrika Simonsson" userId="c47f41af-f53e-4279-b6ef-333251948686" providerId="ADAL" clId="{BC4F6812-0BCC-4518-A376-5391D913EAE3}" dt="2022-01-19T14:23:23.005" v="6614" actId="12"/>
        <pc:sldMkLst>
          <pc:docMk/>
          <pc:sldMk cId="1352859715" sldId="2429"/>
        </pc:sldMkLst>
        <pc:spChg chg="mod">
          <ac:chgData name="Ulrika Simonsson" userId="c47f41af-f53e-4279-b6ef-333251948686" providerId="ADAL" clId="{BC4F6812-0BCC-4518-A376-5391D913EAE3}" dt="2022-01-19T14:23:23.005" v="6614" actId="12"/>
          <ac:spMkLst>
            <pc:docMk/>
            <pc:sldMk cId="1352859715" sldId="2429"/>
            <ac:spMk id="2" creationId="{92E312A3-7BE9-4F2B-BD3B-6691E1AEF2E1}"/>
          </ac:spMkLst>
        </pc:spChg>
      </pc:sldChg>
      <pc:sldChg chg="addSp delSp modSp add mod">
        <pc:chgData name="Ulrika Simonsson" userId="c47f41af-f53e-4279-b6ef-333251948686" providerId="ADAL" clId="{BC4F6812-0BCC-4518-A376-5391D913EAE3}" dt="2022-01-19T14:34:38.426" v="7164" actId="1076"/>
        <pc:sldMkLst>
          <pc:docMk/>
          <pc:sldMk cId="3417802229" sldId="2430"/>
        </pc:sldMkLst>
        <pc:spChg chg="del">
          <ac:chgData name="Ulrika Simonsson" userId="c47f41af-f53e-4279-b6ef-333251948686" providerId="ADAL" clId="{BC4F6812-0BCC-4518-A376-5391D913EAE3}" dt="2022-01-19T14:32:21.896" v="7106" actId="478"/>
          <ac:spMkLst>
            <pc:docMk/>
            <pc:sldMk cId="3417802229" sldId="2430"/>
            <ac:spMk id="2" creationId="{92E312A3-7BE9-4F2B-BD3B-6691E1AEF2E1}"/>
          </ac:spMkLst>
        </pc:spChg>
        <pc:spChg chg="add mod">
          <ac:chgData name="Ulrika Simonsson" userId="c47f41af-f53e-4279-b6ef-333251948686" providerId="ADAL" clId="{BC4F6812-0BCC-4518-A376-5391D913EAE3}" dt="2022-01-19T14:34:38.426" v="7164" actId="1076"/>
          <ac:spMkLst>
            <pc:docMk/>
            <pc:sldMk cId="3417802229" sldId="2430"/>
            <ac:spMk id="6" creationId="{16D358A2-082E-4562-B650-6665F174B858}"/>
          </ac:spMkLst>
        </pc:spChg>
        <pc:picChg chg="add mod">
          <ac:chgData name="Ulrika Simonsson" userId="c47f41af-f53e-4279-b6ef-333251948686" providerId="ADAL" clId="{BC4F6812-0BCC-4518-A376-5391D913EAE3}" dt="2022-01-19T14:33:39.449" v="7112" actId="14100"/>
          <ac:picMkLst>
            <pc:docMk/>
            <pc:sldMk cId="3417802229" sldId="2430"/>
            <ac:picMk id="5" creationId="{E5C6C464-8B07-4E3D-B20F-0E4EDB355691}"/>
          </ac:picMkLst>
        </pc:picChg>
        <pc:picChg chg="del">
          <ac:chgData name="Ulrika Simonsson" userId="c47f41af-f53e-4279-b6ef-333251948686" providerId="ADAL" clId="{BC4F6812-0BCC-4518-A376-5391D913EAE3}" dt="2022-01-19T14:32:23.473" v="7107" actId="478"/>
          <ac:picMkLst>
            <pc:docMk/>
            <pc:sldMk cId="3417802229" sldId="2430"/>
            <ac:picMk id="9" creationId="{478101FD-F6EB-4999-90DC-33C092B60B99}"/>
          </ac:picMkLst>
        </pc:picChg>
      </pc:sldChg>
      <pc:sldChg chg="modSp mod">
        <pc:chgData name="Ulrika Simonsson" userId="c47f41af-f53e-4279-b6ef-333251948686" providerId="ADAL" clId="{BC4F6812-0BCC-4518-A376-5391D913EAE3}" dt="2022-01-19T14:35:21.017" v="7210" actId="6549"/>
        <pc:sldMkLst>
          <pc:docMk/>
          <pc:sldMk cId="3829421262" sldId="2431"/>
        </pc:sldMkLst>
        <pc:spChg chg="mod">
          <ac:chgData name="Ulrika Simonsson" userId="c47f41af-f53e-4279-b6ef-333251948686" providerId="ADAL" clId="{BC4F6812-0BCC-4518-A376-5391D913EAE3}" dt="2022-01-19T14:35:21.017" v="7210" actId="6549"/>
          <ac:spMkLst>
            <pc:docMk/>
            <pc:sldMk cId="3829421262" sldId="2431"/>
            <ac:spMk id="6" creationId="{16D358A2-082E-4562-B650-6665F174B858}"/>
          </ac:spMkLst>
        </pc:spChg>
      </pc:sldChg>
      <pc:sldChg chg="modSp add mod">
        <pc:chgData name="Ulrika Simonsson" userId="c47f41af-f53e-4279-b6ef-333251948686" providerId="ADAL" clId="{BC4F6812-0BCC-4518-A376-5391D913EAE3}" dt="2022-01-19T14:39:12.706" v="7230" actId="113"/>
        <pc:sldMkLst>
          <pc:docMk/>
          <pc:sldMk cId="393494732" sldId="2433"/>
        </pc:sldMkLst>
        <pc:spChg chg="mod">
          <ac:chgData name="Ulrika Simonsson" userId="c47f41af-f53e-4279-b6ef-333251948686" providerId="ADAL" clId="{BC4F6812-0BCC-4518-A376-5391D913EAE3}" dt="2022-01-19T14:39:12.706" v="7230" actId="113"/>
          <ac:spMkLst>
            <pc:docMk/>
            <pc:sldMk cId="393494732" sldId="2433"/>
            <ac:spMk id="2" creationId="{92E312A3-7BE9-4F2B-BD3B-6691E1AEF2E1}"/>
          </ac:spMkLst>
        </pc:spChg>
      </pc:sldChg>
      <pc:sldChg chg="del">
        <pc:chgData name="Ulrika Simonsson" userId="c47f41af-f53e-4279-b6ef-333251948686" providerId="ADAL" clId="{BC4F6812-0BCC-4518-A376-5391D913EAE3}" dt="2022-01-19T14:38:14.476" v="7224" actId="47"/>
        <pc:sldMkLst>
          <pc:docMk/>
          <pc:sldMk cId="1612946734" sldId="2433"/>
        </pc:sldMkLst>
      </pc:sldChg>
      <pc:sldChg chg="modSp add mod">
        <pc:chgData name="Ulrika Simonsson" userId="c47f41af-f53e-4279-b6ef-333251948686" providerId="ADAL" clId="{BC4F6812-0BCC-4518-A376-5391D913EAE3}" dt="2022-01-19T14:38:58.869" v="7228" actId="113"/>
        <pc:sldMkLst>
          <pc:docMk/>
          <pc:sldMk cId="1250989433" sldId="2434"/>
        </pc:sldMkLst>
        <pc:spChg chg="mod">
          <ac:chgData name="Ulrika Simonsson" userId="c47f41af-f53e-4279-b6ef-333251948686" providerId="ADAL" clId="{BC4F6812-0BCC-4518-A376-5391D913EAE3}" dt="2022-01-19T14:38:58.869" v="7228" actId="113"/>
          <ac:spMkLst>
            <pc:docMk/>
            <pc:sldMk cId="1250989433" sldId="2434"/>
            <ac:spMk id="2" creationId="{92E312A3-7BE9-4F2B-BD3B-6691E1AEF2E1}"/>
          </ac:spMkLst>
        </pc:spChg>
      </pc:sldChg>
      <pc:sldChg chg="add">
        <pc:chgData name="Ulrika Simonsson" userId="c47f41af-f53e-4279-b6ef-333251948686" providerId="ADAL" clId="{BC4F6812-0BCC-4518-A376-5391D913EAE3}" dt="2022-01-20T07:46:58.928" v="8604"/>
        <pc:sldMkLst>
          <pc:docMk/>
          <pc:sldMk cId="2616020366" sldId="2436"/>
        </pc:sldMkLst>
      </pc:sldChg>
    </pc:docChg>
  </pc:docChgLst>
  <pc:docChgLst>
    <pc:chgData name="Ulrika Simonsson" userId="c47f41af-f53e-4279-b6ef-333251948686" providerId="ADAL" clId="{EFE3AAE0-80A3-49BE-9C50-66C6B94F4786}"/>
    <pc:docChg chg="delSld">
      <pc:chgData name="Ulrika Simonsson" userId="c47f41af-f53e-4279-b6ef-333251948686" providerId="ADAL" clId="{EFE3AAE0-80A3-49BE-9C50-66C6B94F4786}" dt="2022-01-20T07:51:15.443" v="2" actId="47"/>
      <pc:docMkLst>
        <pc:docMk/>
      </pc:docMkLst>
      <pc:sldChg chg="del">
        <pc:chgData name="Ulrika Simonsson" userId="c47f41af-f53e-4279-b6ef-333251948686" providerId="ADAL" clId="{EFE3AAE0-80A3-49BE-9C50-66C6B94F4786}" dt="2022-01-20T07:51:15.443" v="2" actId="47"/>
        <pc:sldMkLst>
          <pc:docMk/>
          <pc:sldMk cId="3671801693" sldId="2422"/>
        </pc:sldMkLst>
      </pc:sldChg>
      <pc:sldChg chg="del">
        <pc:chgData name="Ulrika Simonsson" userId="c47f41af-f53e-4279-b6ef-333251948686" providerId="ADAL" clId="{EFE3AAE0-80A3-49BE-9C50-66C6B94F4786}" dt="2022-01-20T07:51:13.374" v="0" actId="47"/>
        <pc:sldMkLst>
          <pc:docMk/>
          <pc:sldMk cId="1025123299" sldId="2427"/>
        </pc:sldMkLst>
      </pc:sldChg>
      <pc:sldChg chg="del">
        <pc:chgData name="Ulrika Simonsson" userId="c47f41af-f53e-4279-b6ef-333251948686" providerId="ADAL" clId="{EFE3AAE0-80A3-49BE-9C50-66C6B94F4786}" dt="2022-01-20T07:51:14.724" v="1" actId="47"/>
        <pc:sldMkLst>
          <pc:docMk/>
          <pc:sldMk cId="446018463" sldId="243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86CDC-0601-4F04-AD3F-3E5BC2B399B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D119F0D-490C-486E-84B7-F1CF1E8DC431}">
      <dgm:prSet phldrT="[Text]" custT="1"/>
      <dgm:spPr>
        <a:solidFill>
          <a:srgbClr val="68898A"/>
        </a:solidFill>
      </dgm:spPr>
      <dgm:t>
        <a:bodyPr/>
        <a:lstStyle/>
        <a:p>
          <a:pPr algn="ctr"/>
          <a:endParaRPr lang="sv-SE" sz="1600" b="1" dirty="0"/>
        </a:p>
        <a:p>
          <a:pPr algn="ctr"/>
          <a:r>
            <a:rPr lang="sv-SE" sz="1600" b="1" dirty="0"/>
            <a:t>Design och Produktutveckling</a:t>
          </a:r>
        </a:p>
        <a:p>
          <a:pPr algn="ctr"/>
          <a:endParaRPr lang="sv-SE" sz="800" b="1" dirty="0"/>
        </a:p>
        <a:p>
          <a:pPr algn="l"/>
          <a:r>
            <a:rPr lang="sv-SE" sz="1000" dirty="0"/>
            <a:t>-</a:t>
          </a:r>
          <a:r>
            <a:rPr lang="sv-SE" sz="1000" dirty="0" err="1"/>
            <a:t>Sustainable</a:t>
          </a:r>
          <a:r>
            <a:rPr lang="sv-SE" sz="1000" dirty="0"/>
            <a:t> Product </a:t>
          </a:r>
          <a:r>
            <a:rPr lang="sv-SE" sz="1000" dirty="0" err="1"/>
            <a:t>Initiative</a:t>
          </a:r>
          <a:r>
            <a:rPr lang="sv-SE" sz="1000" dirty="0"/>
            <a:t> 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 dirty="0"/>
            <a:t>-Breddning av EU:s Ekodesigndirektiv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 dirty="0"/>
            <a:t>-EU:s Textilstrategi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 dirty="0"/>
            <a:t>-Kvotplikt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 dirty="0"/>
            <a:t>-Digitala produktpass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 dirty="0"/>
            <a:t>-EU:s Kemikaliestrategi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 dirty="0"/>
            <a:t>-Giftfritt </a:t>
          </a:r>
        </a:p>
        <a:p>
          <a:pPr algn="l">
            <a:buFont typeface="Symbol" panose="05050102010706020507" pitchFamily="18" charset="2"/>
            <a:buChar char=""/>
          </a:pPr>
          <a:endParaRPr lang="sv-SE" sz="1000" dirty="0"/>
        </a:p>
        <a:p>
          <a:pPr algn="ctr"/>
          <a:endParaRPr lang="sv-SE" sz="1000" dirty="0"/>
        </a:p>
      </dgm:t>
    </dgm:pt>
    <dgm:pt modelId="{7D918FEF-26AF-48BE-95F2-9CFD598315C8}" type="parTrans" cxnId="{0BE3B183-275F-4A9C-BFBB-3026B2110291}">
      <dgm:prSet/>
      <dgm:spPr/>
      <dgm:t>
        <a:bodyPr/>
        <a:lstStyle/>
        <a:p>
          <a:endParaRPr lang="sv-SE"/>
        </a:p>
      </dgm:t>
    </dgm:pt>
    <dgm:pt modelId="{0944B816-F5B9-4D47-817F-DC5E4DE41B93}" type="sibTrans" cxnId="{0BE3B183-275F-4A9C-BFBB-3026B2110291}">
      <dgm:prSet/>
      <dgm:spPr/>
      <dgm:t>
        <a:bodyPr/>
        <a:lstStyle/>
        <a:p>
          <a:endParaRPr lang="sv-SE"/>
        </a:p>
      </dgm:t>
    </dgm:pt>
    <dgm:pt modelId="{4F15CF7A-4AEF-4AEF-9692-A5463C06918B}">
      <dgm:prSet phldrT="[Text]" custT="1"/>
      <dgm:spPr>
        <a:solidFill>
          <a:srgbClr val="80A1CE"/>
        </a:solidFill>
      </dgm:spPr>
      <dgm:t>
        <a:bodyPr/>
        <a:lstStyle/>
        <a:p>
          <a:pPr algn="ctr"/>
          <a:r>
            <a:rPr lang="sv-SE" sz="1600" b="1"/>
            <a:t>Produktion och </a:t>
          </a:r>
          <a:endParaRPr lang="sv-SE" sz="1600"/>
        </a:p>
        <a:p>
          <a:pPr algn="ctr"/>
          <a:r>
            <a:rPr lang="sv-SE" sz="1600" b="1"/>
            <a:t>Transport</a:t>
          </a:r>
        </a:p>
        <a:p>
          <a:pPr algn="ctr"/>
          <a:endParaRPr lang="sv-SE" sz="800" b="1"/>
        </a:p>
        <a:p>
          <a:pPr algn="l"/>
          <a:r>
            <a:rPr lang="sv-SE" sz="1000"/>
            <a:t>-Revidering av IED (inkl. Textile BREF)</a:t>
          </a:r>
        </a:p>
        <a:p>
          <a:pPr algn="l">
            <a:buFont typeface="Symbol" panose="05050102010706020507" pitchFamily="18" charset="2"/>
            <a:buChar char=""/>
          </a:pPr>
          <a:r>
            <a:rPr lang="en-US" sz="1000"/>
            <a:t>-Zero Pollution Action Plan </a:t>
          </a:r>
          <a:endParaRPr lang="sv-SE" sz="1000"/>
        </a:p>
        <a:p>
          <a:pPr algn="l">
            <a:buFont typeface="Symbol" panose="05050102010706020507" pitchFamily="18" charset="2"/>
            <a:buChar char=""/>
          </a:pPr>
          <a:r>
            <a:rPr lang="sv-SE" sz="1000"/>
            <a:t>-Due Diligence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/>
            <a:t>-Sustainable Product Initiative</a:t>
          </a:r>
        </a:p>
        <a:p>
          <a:pPr algn="l">
            <a:buFont typeface="Symbol" panose="05050102010706020507" pitchFamily="18" charset="2"/>
            <a:buChar char=""/>
          </a:pPr>
          <a:endParaRPr lang="sv-SE" sz="1000"/>
        </a:p>
        <a:p>
          <a:pPr algn="l">
            <a:buFont typeface="Symbol" panose="05050102010706020507" pitchFamily="18" charset="2"/>
            <a:buChar char=""/>
          </a:pPr>
          <a:endParaRPr lang="sv-SE" sz="1000"/>
        </a:p>
        <a:p>
          <a:pPr algn="l">
            <a:buFont typeface="Symbol" panose="05050102010706020507" pitchFamily="18" charset="2"/>
            <a:buChar char=""/>
          </a:pPr>
          <a:endParaRPr lang="sv-SE" sz="1000"/>
        </a:p>
      </dgm:t>
    </dgm:pt>
    <dgm:pt modelId="{C6C21685-0DE3-4D33-934A-25A06FDB85EB}" type="parTrans" cxnId="{D13E3097-9203-4339-9313-E7C14054653D}">
      <dgm:prSet/>
      <dgm:spPr/>
      <dgm:t>
        <a:bodyPr/>
        <a:lstStyle/>
        <a:p>
          <a:endParaRPr lang="sv-SE"/>
        </a:p>
      </dgm:t>
    </dgm:pt>
    <dgm:pt modelId="{70C4174E-5E0B-4E48-A859-563B3E9D317A}" type="sibTrans" cxnId="{D13E3097-9203-4339-9313-E7C14054653D}">
      <dgm:prSet/>
      <dgm:spPr/>
      <dgm:t>
        <a:bodyPr/>
        <a:lstStyle/>
        <a:p>
          <a:endParaRPr lang="sv-SE"/>
        </a:p>
      </dgm:t>
    </dgm:pt>
    <dgm:pt modelId="{692E719F-3DC9-49FB-AA5D-6F2467C51DA2}">
      <dgm:prSet phldrT="[Text]" custT="1"/>
      <dgm:spPr>
        <a:solidFill>
          <a:srgbClr val="BF97BA"/>
        </a:solidFill>
      </dgm:spPr>
      <dgm:t>
        <a:bodyPr/>
        <a:lstStyle/>
        <a:p>
          <a:pPr algn="ctr"/>
          <a:r>
            <a:rPr lang="sv-SE" sz="1600" b="1" dirty="0"/>
            <a:t>Insamling och </a:t>
          </a:r>
          <a:endParaRPr lang="sv-SE" sz="1600" dirty="0"/>
        </a:p>
        <a:p>
          <a:pPr algn="ctr"/>
          <a:r>
            <a:rPr lang="sv-SE" sz="1600" b="1" dirty="0"/>
            <a:t>Återbruk/Återanvändning</a:t>
          </a:r>
        </a:p>
        <a:p>
          <a:pPr algn="ctr"/>
          <a:endParaRPr lang="sv-SE" sz="800" b="1" dirty="0"/>
        </a:p>
        <a:p>
          <a:pPr algn="l"/>
          <a:r>
            <a:rPr lang="sv-SE" sz="1000" dirty="0"/>
            <a:t>-Producentansvaret för textil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 dirty="0"/>
            <a:t>-SCIP-databasen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 dirty="0"/>
            <a:t>-Avfall som resurs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 dirty="0"/>
            <a:t>-</a:t>
          </a:r>
          <a:r>
            <a:rPr lang="sv-SE" sz="1000" dirty="0" err="1"/>
            <a:t>Frival</a:t>
          </a:r>
          <a:r>
            <a:rPr lang="sv-SE" sz="1000" dirty="0"/>
            <a:t> avfall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 dirty="0"/>
            <a:t>-Giftfritt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 dirty="0"/>
            <a:t>-Digitala Produktpass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 dirty="0"/>
            <a:t>-</a:t>
          </a:r>
          <a:r>
            <a:rPr lang="sv-SE" sz="1000" dirty="0" err="1"/>
            <a:t>Sustainable</a:t>
          </a:r>
          <a:r>
            <a:rPr lang="sv-SE" sz="1000" dirty="0"/>
            <a:t> Product </a:t>
          </a:r>
          <a:r>
            <a:rPr lang="sv-SE" sz="1000" dirty="0" err="1"/>
            <a:t>Initiative</a:t>
          </a:r>
          <a:endParaRPr lang="sv-SE" sz="1000" dirty="0"/>
        </a:p>
      </dgm:t>
    </dgm:pt>
    <dgm:pt modelId="{FE70F17A-8568-4287-A494-347E516CD45A}" type="parTrans" cxnId="{303E6D8B-C15A-41A8-B98E-361803451433}">
      <dgm:prSet/>
      <dgm:spPr/>
      <dgm:t>
        <a:bodyPr/>
        <a:lstStyle/>
        <a:p>
          <a:endParaRPr lang="sv-SE"/>
        </a:p>
      </dgm:t>
    </dgm:pt>
    <dgm:pt modelId="{C0B5E735-4592-4F78-8E10-780619924214}" type="sibTrans" cxnId="{303E6D8B-C15A-41A8-B98E-361803451433}">
      <dgm:prSet/>
      <dgm:spPr/>
      <dgm:t>
        <a:bodyPr/>
        <a:lstStyle/>
        <a:p>
          <a:endParaRPr lang="sv-SE"/>
        </a:p>
      </dgm:t>
    </dgm:pt>
    <dgm:pt modelId="{44448F74-858C-4AD9-84FB-20ECD74F704B}">
      <dgm:prSet phldrT="[Text]" custT="1"/>
      <dgm:spPr>
        <a:solidFill>
          <a:srgbClr val="3C649A"/>
        </a:solidFill>
      </dgm:spPr>
      <dgm:t>
        <a:bodyPr/>
        <a:lstStyle/>
        <a:p>
          <a:pPr algn="ctr"/>
          <a:r>
            <a:rPr lang="sv-SE" sz="1600" b="1"/>
            <a:t>Försäljning, Marknadsföring och Konsumentens användning</a:t>
          </a:r>
        </a:p>
        <a:p>
          <a:pPr algn="ctr"/>
          <a:endParaRPr lang="sv-SE" sz="800" b="1"/>
        </a:p>
        <a:p>
          <a:pPr algn="l"/>
          <a:r>
            <a:rPr lang="sv-SE" sz="1000"/>
            <a:t>-Green Claims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/>
            <a:t>-Kemikalieskatt på kläder och skor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/>
            <a:t>-Informationskrav för engångsplast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/>
            <a:t>-Digitala Produktpass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/>
            <a:t>-Sustainable Product Initiative</a:t>
          </a:r>
        </a:p>
        <a:p>
          <a:pPr algn="l">
            <a:buFont typeface="Symbol" panose="05050102010706020507" pitchFamily="18" charset="2"/>
            <a:buChar char=""/>
          </a:pPr>
          <a:r>
            <a:rPr lang="sv-SE" sz="1000"/>
            <a:t>-EU:s Textilstrategi</a:t>
          </a:r>
        </a:p>
      </dgm:t>
    </dgm:pt>
    <dgm:pt modelId="{5B9EF586-B88F-4F3A-8C5C-945CE782DD63}" type="parTrans" cxnId="{5B3DBB22-E09C-48F7-83F9-28A957468FCB}">
      <dgm:prSet/>
      <dgm:spPr/>
      <dgm:t>
        <a:bodyPr/>
        <a:lstStyle/>
        <a:p>
          <a:endParaRPr lang="sv-SE"/>
        </a:p>
      </dgm:t>
    </dgm:pt>
    <dgm:pt modelId="{4ED78237-A451-420A-939F-1F50A38E50DD}" type="sibTrans" cxnId="{5B3DBB22-E09C-48F7-83F9-28A957468FCB}">
      <dgm:prSet/>
      <dgm:spPr/>
      <dgm:t>
        <a:bodyPr/>
        <a:lstStyle/>
        <a:p>
          <a:endParaRPr lang="sv-SE"/>
        </a:p>
      </dgm:t>
    </dgm:pt>
    <dgm:pt modelId="{86C1A1AC-E41D-4191-A400-D165138DED2A}" type="pres">
      <dgm:prSet presAssocID="{32086CDC-0601-4F04-AD3F-3E5BC2B399B4}" presName="Name0" presStyleCnt="0">
        <dgm:presLayoutVars>
          <dgm:dir/>
          <dgm:resizeHandles val="exact"/>
        </dgm:presLayoutVars>
      </dgm:prSet>
      <dgm:spPr/>
    </dgm:pt>
    <dgm:pt modelId="{4FD0A797-D195-47C5-8082-31AC9F3A1E03}" type="pres">
      <dgm:prSet presAssocID="{32086CDC-0601-4F04-AD3F-3E5BC2B399B4}" presName="cycle" presStyleCnt="0"/>
      <dgm:spPr/>
    </dgm:pt>
    <dgm:pt modelId="{52A47A4C-00FD-48C0-B685-2A2EF132E11C}" type="pres">
      <dgm:prSet presAssocID="{BD119F0D-490C-486E-84B7-F1CF1E8DC431}" presName="nodeFirstNode" presStyleLbl="node1" presStyleIdx="0" presStyleCnt="4" custScaleX="57245" custScaleY="104282">
        <dgm:presLayoutVars>
          <dgm:bulletEnabled val="1"/>
        </dgm:presLayoutVars>
      </dgm:prSet>
      <dgm:spPr/>
    </dgm:pt>
    <dgm:pt modelId="{DA8970E0-3450-4518-9A52-62D8413FA8AF}" type="pres">
      <dgm:prSet presAssocID="{0944B816-F5B9-4D47-817F-DC5E4DE41B93}" presName="sibTransFirstNode" presStyleLbl="bgShp" presStyleIdx="0" presStyleCnt="1"/>
      <dgm:spPr/>
    </dgm:pt>
    <dgm:pt modelId="{ABDD34E3-89DB-4813-B435-D01A9D8880A1}" type="pres">
      <dgm:prSet presAssocID="{4F15CF7A-4AEF-4AEF-9692-A5463C06918B}" presName="nodeFollowingNodes" presStyleLbl="node1" presStyleIdx="1" presStyleCnt="4" custScaleX="60486" custRadScaleRad="151588" custRadScaleInc="-815">
        <dgm:presLayoutVars>
          <dgm:bulletEnabled val="1"/>
        </dgm:presLayoutVars>
      </dgm:prSet>
      <dgm:spPr/>
    </dgm:pt>
    <dgm:pt modelId="{0BD2FF86-6665-4778-8469-269355B55246}" type="pres">
      <dgm:prSet presAssocID="{44448F74-858C-4AD9-84FB-20ECD74F704B}" presName="nodeFollowingNodes" presStyleLbl="node1" presStyleIdx="2" presStyleCnt="4" custScaleX="56834" custScaleY="109315" custRadScaleRad="107991" custRadScaleInc="10">
        <dgm:presLayoutVars>
          <dgm:bulletEnabled val="1"/>
        </dgm:presLayoutVars>
      </dgm:prSet>
      <dgm:spPr/>
    </dgm:pt>
    <dgm:pt modelId="{C48C8328-0FDD-4748-BB9D-1A00B02AB112}" type="pres">
      <dgm:prSet presAssocID="{692E719F-3DC9-49FB-AA5D-6F2467C51DA2}" presName="nodeFollowingNodes" presStyleLbl="node1" presStyleIdx="3" presStyleCnt="4" custScaleX="68887" custRadScaleRad="150418" custRadScaleInc="410">
        <dgm:presLayoutVars>
          <dgm:bulletEnabled val="1"/>
        </dgm:presLayoutVars>
      </dgm:prSet>
      <dgm:spPr/>
    </dgm:pt>
  </dgm:ptLst>
  <dgm:cxnLst>
    <dgm:cxn modelId="{C4AB6F13-4826-4C16-817B-0EEDE80B80F1}" type="presOf" srcId="{4F15CF7A-4AEF-4AEF-9692-A5463C06918B}" destId="{ABDD34E3-89DB-4813-B435-D01A9D8880A1}" srcOrd="0" destOrd="0" presId="urn:microsoft.com/office/officeart/2005/8/layout/cycle3"/>
    <dgm:cxn modelId="{5B3DBB22-E09C-48F7-83F9-28A957468FCB}" srcId="{32086CDC-0601-4F04-AD3F-3E5BC2B399B4}" destId="{44448F74-858C-4AD9-84FB-20ECD74F704B}" srcOrd="2" destOrd="0" parTransId="{5B9EF586-B88F-4F3A-8C5C-945CE782DD63}" sibTransId="{4ED78237-A451-420A-939F-1F50A38E50DD}"/>
    <dgm:cxn modelId="{DE395663-32E6-4CDA-9331-ACD863A96FCE}" type="presOf" srcId="{692E719F-3DC9-49FB-AA5D-6F2467C51DA2}" destId="{C48C8328-0FDD-4748-BB9D-1A00B02AB112}" srcOrd="0" destOrd="0" presId="urn:microsoft.com/office/officeart/2005/8/layout/cycle3"/>
    <dgm:cxn modelId="{0BE3B183-275F-4A9C-BFBB-3026B2110291}" srcId="{32086CDC-0601-4F04-AD3F-3E5BC2B399B4}" destId="{BD119F0D-490C-486E-84B7-F1CF1E8DC431}" srcOrd="0" destOrd="0" parTransId="{7D918FEF-26AF-48BE-95F2-9CFD598315C8}" sibTransId="{0944B816-F5B9-4D47-817F-DC5E4DE41B93}"/>
    <dgm:cxn modelId="{303E6D8B-C15A-41A8-B98E-361803451433}" srcId="{32086CDC-0601-4F04-AD3F-3E5BC2B399B4}" destId="{692E719F-3DC9-49FB-AA5D-6F2467C51DA2}" srcOrd="3" destOrd="0" parTransId="{FE70F17A-8568-4287-A494-347E516CD45A}" sibTransId="{C0B5E735-4592-4F78-8E10-780619924214}"/>
    <dgm:cxn modelId="{D13E3097-9203-4339-9313-E7C14054653D}" srcId="{32086CDC-0601-4F04-AD3F-3E5BC2B399B4}" destId="{4F15CF7A-4AEF-4AEF-9692-A5463C06918B}" srcOrd="1" destOrd="0" parTransId="{C6C21685-0DE3-4D33-934A-25A06FDB85EB}" sibTransId="{70C4174E-5E0B-4E48-A859-563B3E9D317A}"/>
    <dgm:cxn modelId="{BC53F2CB-E9D6-48F4-A2B6-F8FFCDD9AB3E}" type="presOf" srcId="{0944B816-F5B9-4D47-817F-DC5E4DE41B93}" destId="{DA8970E0-3450-4518-9A52-62D8413FA8AF}" srcOrd="0" destOrd="0" presId="urn:microsoft.com/office/officeart/2005/8/layout/cycle3"/>
    <dgm:cxn modelId="{508D40CC-6ED6-4668-AE56-7BB9207D05D4}" type="presOf" srcId="{44448F74-858C-4AD9-84FB-20ECD74F704B}" destId="{0BD2FF86-6665-4778-8469-269355B55246}" srcOrd="0" destOrd="0" presId="urn:microsoft.com/office/officeart/2005/8/layout/cycle3"/>
    <dgm:cxn modelId="{C9D041CD-FC1F-4101-A71F-148E9A9F0947}" type="presOf" srcId="{BD119F0D-490C-486E-84B7-F1CF1E8DC431}" destId="{52A47A4C-00FD-48C0-B685-2A2EF132E11C}" srcOrd="0" destOrd="0" presId="urn:microsoft.com/office/officeart/2005/8/layout/cycle3"/>
    <dgm:cxn modelId="{B86594FD-39BB-48BC-BA35-C316603F5051}" type="presOf" srcId="{32086CDC-0601-4F04-AD3F-3E5BC2B399B4}" destId="{86C1A1AC-E41D-4191-A400-D165138DED2A}" srcOrd="0" destOrd="0" presId="urn:microsoft.com/office/officeart/2005/8/layout/cycle3"/>
    <dgm:cxn modelId="{2E6EEB25-27C0-4C32-9FC0-23684393F172}" type="presParOf" srcId="{86C1A1AC-E41D-4191-A400-D165138DED2A}" destId="{4FD0A797-D195-47C5-8082-31AC9F3A1E03}" srcOrd="0" destOrd="0" presId="urn:microsoft.com/office/officeart/2005/8/layout/cycle3"/>
    <dgm:cxn modelId="{C23CDBCD-4553-4C60-B014-D56ACB22B476}" type="presParOf" srcId="{4FD0A797-D195-47C5-8082-31AC9F3A1E03}" destId="{52A47A4C-00FD-48C0-B685-2A2EF132E11C}" srcOrd="0" destOrd="0" presId="urn:microsoft.com/office/officeart/2005/8/layout/cycle3"/>
    <dgm:cxn modelId="{8D6E53D7-69F2-4802-A30E-F883BB778291}" type="presParOf" srcId="{4FD0A797-D195-47C5-8082-31AC9F3A1E03}" destId="{DA8970E0-3450-4518-9A52-62D8413FA8AF}" srcOrd="1" destOrd="0" presId="urn:microsoft.com/office/officeart/2005/8/layout/cycle3"/>
    <dgm:cxn modelId="{C70C3716-D6E7-4FBB-90D8-7109F6E2ABA2}" type="presParOf" srcId="{4FD0A797-D195-47C5-8082-31AC9F3A1E03}" destId="{ABDD34E3-89DB-4813-B435-D01A9D8880A1}" srcOrd="2" destOrd="0" presId="urn:microsoft.com/office/officeart/2005/8/layout/cycle3"/>
    <dgm:cxn modelId="{FDD2DB68-888B-4DE4-BA88-80C86A0AC64D}" type="presParOf" srcId="{4FD0A797-D195-47C5-8082-31AC9F3A1E03}" destId="{0BD2FF86-6665-4778-8469-269355B55246}" srcOrd="3" destOrd="0" presId="urn:microsoft.com/office/officeart/2005/8/layout/cycle3"/>
    <dgm:cxn modelId="{5235F5E0-830F-472D-AA9A-6F22292DF698}" type="presParOf" srcId="{4FD0A797-D195-47C5-8082-31AC9F3A1E03}" destId="{C48C8328-0FDD-4748-BB9D-1A00B02AB11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970E0-3450-4518-9A52-62D8413FA8AF}">
      <dsp:nvSpPr>
        <dsp:cNvPr id="0" name=""/>
        <dsp:cNvSpPr/>
      </dsp:nvSpPr>
      <dsp:spPr>
        <a:xfrm>
          <a:off x="1935637" y="457423"/>
          <a:ext cx="6262280" cy="6262280"/>
        </a:xfrm>
        <a:prstGeom prst="circularArrow">
          <a:avLst>
            <a:gd name="adj1" fmla="val 4668"/>
            <a:gd name="adj2" fmla="val 272909"/>
            <a:gd name="adj3" fmla="val 14284534"/>
            <a:gd name="adj4" fmla="val 1711726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47A4C-00FD-48C0-B685-2A2EF132E11C}">
      <dsp:nvSpPr>
        <dsp:cNvPr id="0" name=""/>
        <dsp:cNvSpPr/>
      </dsp:nvSpPr>
      <dsp:spPr>
        <a:xfrm>
          <a:off x="3871283" y="-68966"/>
          <a:ext cx="2390989" cy="2177807"/>
        </a:xfrm>
        <a:prstGeom prst="roundRect">
          <a:avLst/>
        </a:prstGeom>
        <a:solidFill>
          <a:srgbClr val="6889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/>
            <a:t>Design och Produktutveckling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8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-</a:t>
          </a:r>
          <a:r>
            <a:rPr lang="sv-SE" sz="1000" kern="1200" dirty="0" err="1"/>
            <a:t>Sustainable</a:t>
          </a:r>
          <a:r>
            <a:rPr lang="sv-SE" sz="1000" kern="1200" dirty="0"/>
            <a:t> Product </a:t>
          </a:r>
          <a:r>
            <a:rPr lang="sv-SE" sz="1000" kern="1200" dirty="0" err="1"/>
            <a:t>Initiative</a:t>
          </a:r>
          <a:r>
            <a:rPr lang="sv-SE" sz="1000" kern="1200" dirty="0"/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 dirty="0"/>
            <a:t>-Breddning av EU:s Ekodesigndirektiv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 dirty="0"/>
            <a:t>-EU:s Textilstrategi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 dirty="0"/>
            <a:t>-Kvotplikt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 dirty="0"/>
            <a:t>-Digitala produktpass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 dirty="0"/>
            <a:t>-EU:s Kemikaliestrategi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 dirty="0"/>
            <a:t>-Giftfritt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sv-SE" sz="1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 dirty="0"/>
        </a:p>
      </dsp:txBody>
      <dsp:txXfrm>
        <a:off x="3977595" y="37346"/>
        <a:ext cx="2178365" cy="1965183"/>
      </dsp:txXfrm>
    </dsp:sp>
    <dsp:sp modelId="{ABDD34E3-89DB-4813-B435-D01A9D8880A1}">
      <dsp:nvSpPr>
        <dsp:cNvPr id="0" name=""/>
        <dsp:cNvSpPr/>
      </dsp:nvSpPr>
      <dsp:spPr>
        <a:xfrm>
          <a:off x="7211989" y="2189412"/>
          <a:ext cx="2526358" cy="2088383"/>
        </a:xfrm>
        <a:prstGeom prst="roundRect">
          <a:avLst/>
        </a:prstGeom>
        <a:solidFill>
          <a:srgbClr val="80A1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/>
            <a:t>Produktion och </a:t>
          </a:r>
          <a:endParaRPr lang="sv-SE" sz="160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/>
            <a:t>Transport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800" b="1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-Revidering av IED (inkl. Textile BREF)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000" kern="1200"/>
            <a:t>-Zero Pollution Action Plan </a:t>
          </a:r>
          <a:endParaRPr lang="sv-SE" sz="1000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/>
            <a:t>-Due Diligence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/>
            <a:t>-Sustainable Product Initiative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sv-SE" sz="1000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sv-SE" sz="1000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sv-SE" sz="1000" kern="1200"/>
        </a:p>
      </dsp:txBody>
      <dsp:txXfrm>
        <a:off x="7313935" y="2291358"/>
        <a:ext cx="2322466" cy="1884491"/>
      </dsp:txXfrm>
    </dsp:sp>
    <dsp:sp modelId="{0BD2FF86-6665-4778-8469-269355B55246}">
      <dsp:nvSpPr>
        <dsp:cNvPr id="0" name=""/>
        <dsp:cNvSpPr/>
      </dsp:nvSpPr>
      <dsp:spPr>
        <a:xfrm>
          <a:off x="3879561" y="4375629"/>
          <a:ext cx="2373823" cy="2282916"/>
        </a:xfrm>
        <a:prstGeom prst="roundRect">
          <a:avLst/>
        </a:prstGeom>
        <a:solidFill>
          <a:srgbClr val="3C64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/>
            <a:t>Försäljning, Marknadsföring och Konsumentens användning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800" b="1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-Green Claims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/>
            <a:t>-Kemikalieskatt på kläder och skor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/>
            <a:t>-Informationskrav för engångsplast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/>
            <a:t>-Digitala Produktpass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/>
            <a:t>-Sustainable Product Initiative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/>
            <a:t>-EU:s Textilstrategi</a:t>
          </a:r>
        </a:p>
      </dsp:txBody>
      <dsp:txXfrm>
        <a:off x="3991004" y="4487072"/>
        <a:ext cx="2150937" cy="2060030"/>
      </dsp:txXfrm>
    </dsp:sp>
    <dsp:sp modelId="{C48C8328-0FDD-4748-BB9D-1A00B02AB112}">
      <dsp:nvSpPr>
        <dsp:cNvPr id="0" name=""/>
        <dsp:cNvSpPr/>
      </dsp:nvSpPr>
      <dsp:spPr>
        <a:xfrm>
          <a:off x="245937" y="2206894"/>
          <a:ext cx="2877248" cy="2088383"/>
        </a:xfrm>
        <a:prstGeom prst="roundRect">
          <a:avLst/>
        </a:prstGeom>
        <a:solidFill>
          <a:srgbClr val="BF97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/>
            <a:t>Insamling och </a:t>
          </a:r>
          <a:endParaRPr lang="sv-SE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/>
            <a:t>Återbruk/Återanvändning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8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-Producentansvaret för textil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 dirty="0"/>
            <a:t>-SCIP-databasen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 dirty="0"/>
            <a:t>-Avfall som resurs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 dirty="0"/>
            <a:t>-</a:t>
          </a:r>
          <a:r>
            <a:rPr lang="sv-SE" sz="1000" kern="1200" dirty="0" err="1"/>
            <a:t>Frival</a:t>
          </a:r>
          <a:r>
            <a:rPr lang="sv-SE" sz="1000" kern="1200" dirty="0"/>
            <a:t> avfall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 dirty="0"/>
            <a:t>-Giftfritt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 dirty="0"/>
            <a:t>-Digitala Produktpass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sv-SE" sz="1000" kern="1200" dirty="0"/>
            <a:t>-</a:t>
          </a:r>
          <a:r>
            <a:rPr lang="sv-SE" sz="1000" kern="1200" dirty="0" err="1"/>
            <a:t>Sustainable</a:t>
          </a:r>
          <a:r>
            <a:rPr lang="sv-SE" sz="1000" kern="1200" dirty="0"/>
            <a:t> Product </a:t>
          </a:r>
          <a:r>
            <a:rPr lang="sv-SE" sz="1000" kern="1200" dirty="0" err="1"/>
            <a:t>Initiative</a:t>
          </a:r>
          <a:endParaRPr lang="sv-SE" sz="1000" kern="1200" dirty="0"/>
        </a:p>
      </dsp:txBody>
      <dsp:txXfrm>
        <a:off x="347883" y="2308840"/>
        <a:ext cx="2673356" cy="1884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DC9F0-F65D-4E09-B187-9FECA972F6C0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20492-92CF-4705-9368-C7BB40AE26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8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5907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7992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661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89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5766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937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341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562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7998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0300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85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468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182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362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1365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263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3025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8883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2BDB-61BA-485F-BDBC-B6456BDE605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86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26E772-57A4-4B09-9C8B-29B034924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5D19B94-809A-4F1F-A4DC-CE916397E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3DD99C-78EB-4D51-9B69-DE835BD5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6188-67E8-45A8-814F-0FA30951355B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630A4D-ECA4-408F-8A7F-F2D18FAC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96E0C5-9EE0-45C9-8B92-1F29B244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C42A-FB2D-4857-8FDE-808DFD689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537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5D7033-3E32-4835-93AA-E6C0D074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5AE84C6-C2EB-473D-94E1-28F6D23C7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AC8221-988A-42DE-88B4-A9899A4B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6188-67E8-45A8-814F-0FA30951355B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BE09E0-9865-4E02-B530-88851DEC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643CFF-C823-410E-B6A3-2FF1F83B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C42A-FB2D-4857-8FDE-808DFD689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34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CA7E4EE-9E5F-4FB9-8DC8-38007296A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E963A9-10D3-45D5-92DF-4E6438C3A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3ABC80-0988-450E-9AC1-074E16F4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6188-67E8-45A8-814F-0FA30951355B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94DD4B-0086-4758-8433-01CECE12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4BBBE5-7089-4FA2-A234-2B8425D9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C42A-FB2D-4857-8FDE-808DFD689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14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1D240F-4F3B-4173-AE71-B31828F6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58786A-3CC6-4B7C-9B55-2B5ABDF0F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29B79B-6B89-4232-BC17-DEB0B915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6188-67E8-45A8-814F-0FA30951355B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1BAF4F-3976-40D4-A43B-4DD55592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FADB14-1E15-43E4-8110-D8E039C6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C42A-FB2D-4857-8FDE-808DFD689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56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C50CF-ADE3-43D9-8A96-B0FB4D51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A19BB-2480-4517-B8DB-3EC0C4203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9386C3-C5ED-4A9A-98E9-B5F6AA6D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6188-67E8-45A8-814F-0FA30951355B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4BE773-BBC6-4F63-8BCB-4AC1E335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B5DCEC-84AB-4AFA-AE89-169167E2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C42A-FB2D-4857-8FDE-808DFD689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08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654895-F0DF-4AD2-9E3A-BCFDF152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F0EF8B-92BA-4C8C-B6F9-95C799C41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B47F7F2-B099-43B6-9544-EF4E48D44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40D9EC-B6D9-4D19-B56A-015C01B5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6188-67E8-45A8-814F-0FA30951355B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80CCCC5-CC86-41B0-BEB1-150D9F58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BFA53A-1E47-4B52-824A-CE9963E9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C42A-FB2D-4857-8FDE-808DFD689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50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7A6CA5-1F7F-4356-8663-DF471F45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ADD4BE-100C-494A-B9D1-210074C6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6F2C3E2-009E-483C-A774-A585CC16E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4E7C506-5BE7-46A3-80EC-4FDEB9536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B420C8C-5690-42CC-9A37-22480BF28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71DAADF-8A41-4087-8E56-414CCD91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6188-67E8-45A8-814F-0FA30951355B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FA28633-9F7F-4D22-BE9B-E94C21D1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A6D4355-C1FA-4643-8182-62581E7F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C42A-FB2D-4857-8FDE-808DFD689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289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6D9955-9A23-4173-91B8-0DEFA2AC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F26D86F-C561-4B2F-B7CD-5A67ECC1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6188-67E8-45A8-814F-0FA30951355B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C6B936C-8B1B-4CA0-83D4-20AEE80D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475A18-7265-4330-BBD1-9C284B33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C42A-FB2D-4857-8FDE-808DFD689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379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D097E87-1D72-4CF6-BBA2-9AD4D6F5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6188-67E8-45A8-814F-0FA30951355B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07F5D2D-820B-4A00-8B6A-52A3F43C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FB86AC5-02A2-42CB-A929-B3403CA4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C42A-FB2D-4857-8FDE-808DFD689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724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324085-6A05-4700-AB25-8C725990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779072-8F98-41B4-A767-5B57F3C0D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C917E2-0EAF-43A9-9DEF-2F8EE3B5C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4B6FAC8-724C-4F1E-B8A0-ED9C62DE0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6188-67E8-45A8-814F-0FA30951355B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CEB1D2B-3A91-4A4F-AAAD-EFD53C9B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D5E067-5675-4B48-B4C2-9D8F8B93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C42A-FB2D-4857-8FDE-808DFD689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629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D49C5-547E-4F07-869D-E7DAEF76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01E8B5F-895C-4090-9985-2C869FEDE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5D9FEA-E766-4783-97F2-72A73AD53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85E609-E55F-45B1-80EB-62A97D7C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6188-67E8-45A8-814F-0FA30951355B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7843493-E677-4EFE-8D6E-73F7F58D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A81EC63-1362-4CA6-BFF0-59FF80CA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C42A-FB2D-4857-8FDE-808DFD689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91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D69882-41DA-4559-AF91-E5B97951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9BDC81-9002-44AB-9AA9-908B64527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FFD883-40E3-4716-9C06-48EA8E8CC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36188-67E8-45A8-814F-0FA30951355B}" type="datetimeFigureOut">
              <a:rPr lang="sv-SE" smtClean="0"/>
              <a:t>2022-01-20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FE8B11-9C6D-4895-97D5-254566B7A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3016C1-DC9D-4D77-8F86-BB65EC344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9C42A-FB2D-4857-8FDE-808DFD689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09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ko.se/aktuellt/nyheter/valkommen-till-teko-talks-2022-live-om-den-internationella-marknaden-for-textil-och-modebransche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ko.se/aktuellt/nyheter/ny-forskning-ska-bidra-till-mer-hallbar-textilindustri-circular-textile-innovations/" TargetMode="External"/><Relationship Id="rId3" Type="http://schemas.openxmlformats.org/officeDocument/2006/relationships/hyperlink" Target="https://resource-sip.se/projekt/utlysningar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kemi.se/download/18.6c26dc74178e406dc61ebc/1619702793595/PM-6-21-Regulatory-mapping-for-remanufacturing-of-products-under-EU-law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data.europa.eu/doi/10.2873/828412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ergimyndigheten.a-w2m.se/Home.mvc?ResourceId=201400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nvironment/publications/recommendation-use-environmental-footprint-methods_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makethelabelcount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svensktnaringsliv.se/sakomraden/foretagsjuridik/remiss-av-ds202131-en-skyldighet-att-beakta-vissa-samhallsintress_1179594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geringen.se/rattsliga-dokument/departementsserien-och-promemorior/2021/10/ds-202131/" TargetMode="External"/><Relationship Id="rId5" Type="http://schemas.openxmlformats.org/officeDocument/2006/relationships/hyperlink" Target="https://www.regeringen.se/rattsliga-dokument/departementsserien-och-promemorior/2021/10/ytterligare-sankt-mervardesskatt-pa-vissa-reparationer/" TargetMode="External"/><Relationship Id="rId4" Type="http://schemas.openxmlformats.org/officeDocument/2006/relationships/hyperlink" Target="https://eur02.safelinks.protection.outlook.com/?url=https%3A%2F%2Fwww.upphandlingsmyndigheten.se%2Fkriterier%2Fkontor-och-textil%2Ftextil%2Fsamtliga-textilier%2Farbetsrattsliga-villkor-enligt-ilos-karnkonventioner%2Fbasniva%2F&amp;data=04%7C01%7Culrika.simonsson%40teko.se%7Cc95c6d87f3ee4870ddae08d92bdf5dfd%7C1d019c94da7b49c2bf935ee1bb4b6882%7C0%7C0%7C637589060618174536%7CUnknown%7CTWFpbGZsb3d8eyJWIjoiMC4wLjAwMDAiLCJQIjoiV2luMzIiLCJBTiI6Ik1haWwiLCJXVCI6Mn0%3D%7C1000&amp;sdata=2XIWrKMtYS6ZS8lqvX4tV4f8AhvB8HTw777ZP7ujw6Y%3D&amp;reserved=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BB821A8-D0B9-4465-971A-0F3E2B31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331" y="6307974"/>
            <a:ext cx="1895993" cy="349814"/>
          </a:xfrm>
          <a:prstGeom prst="rect">
            <a:avLst/>
          </a:prstGeom>
        </p:spPr>
      </p:pic>
      <p:pic>
        <p:nvPicPr>
          <p:cNvPr id="5" name="Bildobjekt 4" descr="En bild som visar text, utomhus&#10;&#10;Automatiskt genererad beskrivning">
            <a:extLst>
              <a:ext uri="{FF2B5EF4-FFF2-40B4-BE49-F238E27FC236}">
                <a16:creationId xmlns:a16="http://schemas.microsoft.com/office/drawing/2014/main" id="{E5C6C464-8B07-4E3D-B20F-0E4EDB355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39" y="-27653"/>
            <a:ext cx="12508599" cy="703608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6D358A2-082E-4562-B650-6665F174B858}"/>
              </a:ext>
            </a:extLst>
          </p:cNvPr>
          <p:cNvSpPr txBox="1"/>
          <p:nvPr/>
        </p:nvSpPr>
        <p:spPr>
          <a:xfrm>
            <a:off x="725620" y="495546"/>
            <a:ext cx="46324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TEKO Miljögruppens möte</a:t>
            </a:r>
          </a:p>
          <a:p>
            <a:r>
              <a:rPr lang="sv-SE" sz="3200" dirty="0">
                <a:solidFill>
                  <a:schemeClr val="bg1"/>
                </a:solidFill>
              </a:rPr>
              <a:t>2022-01-20</a:t>
            </a:r>
          </a:p>
        </p:txBody>
      </p:sp>
    </p:spTree>
    <p:extLst>
      <p:ext uri="{BB962C8B-B14F-4D97-AF65-F5344CB8AC3E}">
        <p14:creationId xmlns:p14="http://schemas.microsoft.com/office/powerpoint/2010/main" val="341780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2E312A3-7BE9-4F2B-BD3B-6691E1AEF2E1}"/>
              </a:ext>
            </a:extLst>
          </p:cNvPr>
          <p:cNvSpPr txBox="1"/>
          <p:nvPr/>
        </p:nvSpPr>
        <p:spPr>
          <a:xfrm>
            <a:off x="539497" y="1127723"/>
            <a:ext cx="650356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200" b="0" i="0" u="sng" dirty="0">
                <a:solidFill>
                  <a:srgbClr val="616161"/>
                </a:solidFill>
                <a:effectLst/>
              </a:rPr>
              <a:t>Agenda</a:t>
            </a: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0" i="0" dirty="0">
                <a:solidFill>
                  <a:srgbClr val="616161"/>
                </a:solidFill>
                <a:effectLst/>
              </a:rPr>
              <a:t>EU-lagstiftning</a:t>
            </a:r>
            <a:r>
              <a:rPr lang="sv-SE" sz="2200" dirty="0">
                <a:solidFill>
                  <a:srgbClr val="616161"/>
                </a:solidFill>
              </a:rPr>
              <a:t> - </a:t>
            </a:r>
            <a:r>
              <a:rPr lang="sv-SE" sz="2200" b="0" i="0" dirty="0">
                <a:solidFill>
                  <a:srgbClr val="616161"/>
                </a:solidFill>
                <a:effectLst/>
              </a:rPr>
              <a:t>så funkar EU-processerna,                </a:t>
            </a:r>
            <a:r>
              <a:rPr lang="sv-SE" sz="2200" dirty="0">
                <a:solidFill>
                  <a:srgbClr val="616161"/>
                </a:solidFill>
              </a:rPr>
              <a:t>Jenny Svärd, Svenskt Näringsliv</a:t>
            </a: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rgbClr val="616161"/>
                </a:solidFill>
              </a:rPr>
              <a:t>Hållbarhetslagstiftning, generell statusuppdatering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rgbClr val="616161"/>
                </a:solidFill>
              </a:rPr>
              <a:t>Producentansvaret för textil, uppdatering</a:t>
            </a: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1" i="0" dirty="0">
                <a:solidFill>
                  <a:srgbClr val="00B0F0"/>
                </a:solidFill>
                <a:effectLst/>
              </a:rPr>
              <a:t>Tips på event, webinar, utlysningar m.m.</a:t>
            </a:r>
          </a:p>
          <a:p>
            <a:pPr algn="l"/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0" i="0" dirty="0">
                <a:solidFill>
                  <a:srgbClr val="616161"/>
                </a:solidFill>
                <a:effectLst/>
              </a:rPr>
              <a:t>Frågor och övrigt</a:t>
            </a: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  <a:endParaRPr lang="sv-SE" sz="2200" b="1" dirty="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B821A8-D0B9-4465-971A-0F3E2B31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331" y="6307974"/>
            <a:ext cx="1895993" cy="34981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78101FD-F6EB-4999-90DC-33C092B60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60" y="1127723"/>
            <a:ext cx="4190564" cy="44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8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2E312A3-7BE9-4F2B-BD3B-6691E1AEF2E1}"/>
              </a:ext>
            </a:extLst>
          </p:cNvPr>
          <p:cNvSpPr txBox="1"/>
          <p:nvPr/>
        </p:nvSpPr>
        <p:spPr>
          <a:xfrm>
            <a:off x="544665" y="1079582"/>
            <a:ext cx="500072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200" b="0" i="0" u="sng" dirty="0">
                <a:solidFill>
                  <a:srgbClr val="616161"/>
                </a:solidFill>
                <a:effectLst/>
              </a:rPr>
              <a:t>Tips på event, webinar, utlysningar m.m.</a:t>
            </a: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0" i="0" dirty="0">
                <a:solidFill>
                  <a:srgbClr val="616161"/>
                </a:solidFill>
                <a:effectLst/>
              </a:rPr>
              <a:t>TEKO-dagen, Borås, 3:e februari</a:t>
            </a:r>
          </a:p>
          <a:p>
            <a:pPr algn="l"/>
            <a:r>
              <a:rPr lang="sv-S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https://www.teko.se/aktuellt/nyheter/valkommen-till-teko-talks-2022-live-om-den-internationella-marknaden-for-textil-och-modebranschen/</a:t>
            </a: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  <a:endParaRPr lang="sv-SE" sz="2200" b="1" dirty="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B821A8-D0B9-4465-971A-0F3E2B311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331" y="6307974"/>
            <a:ext cx="1895993" cy="34981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E31DE32-5F3B-4548-9C2E-00602F596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160" y="1079582"/>
            <a:ext cx="6464507" cy="362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30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2E312A3-7BE9-4F2B-BD3B-6691E1AEF2E1}"/>
              </a:ext>
            </a:extLst>
          </p:cNvPr>
          <p:cNvSpPr txBox="1"/>
          <p:nvPr/>
        </p:nvSpPr>
        <p:spPr>
          <a:xfrm>
            <a:off x="539497" y="1073935"/>
            <a:ext cx="5418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200" b="0" i="0" u="sng" dirty="0">
                <a:solidFill>
                  <a:srgbClr val="616161"/>
                </a:solidFill>
                <a:effectLst/>
              </a:rPr>
              <a:t>Tips på event, webinar, utlysningar m.m.</a:t>
            </a:r>
          </a:p>
          <a:p>
            <a:pPr algn="l"/>
            <a:endParaRPr lang="sv-SE" sz="2200" b="0" i="0" u="sng" dirty="0">
              <a:solidFill>
                <a:srgbClr val="616161"/>
              </a:solidFill>
              <a:effectLst/>
            </a:endParaRPr>
          </a:p>
          <a:p>
            <a:pPr algn="l"/>
            <a:r>
              <a:rPr lang="sv-SE" sz="1600" i="1" dirty="0" err="1">
                <a:solidFill>
                  <a:srgbClr val="00B050"/>
                </a:solidFill>
              </a:rPr>
              <a:t>RE:Source</a:t>
            </a:r>
            <a:r>
              <a:rPr lang="sv-SE" sz="1600" i="1" dirty="0">
                <a:solidFill>
                  <a:srgbClr val="00B050"/>
                </a:solidFill>
              </a:rPr>
              <a:t> Utlysning Cirkulär ekonomi och materialanvändning inom planetens gränser, sista ansökningsdag 14/3, 2022</a:t>
            </a:r>
          </a:p>
          <a:p>
            <a:pPr algn="l"/>
            <a:r>
              <a:rPr lang="sv-SE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Utlysningar - </a:t>
            </a:r>
            <a:r>
              <a:rPr lang="sv-SE" sz="12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RE:Source</a:t>
            </a:r>
            <a:r>
              <a:rPr lang="sv-SE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(resource-sip.se)</a:t>
            </a:r>
            <a:endParaRPr lang="sv-SE" sz="1200" b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B821A8-D0B9-4465-971A-0F3E2B311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331" y="6307974"/>
            <a:ext cx="1895993" cy="34981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11F6840-A120-4B5E-BC39-F946C12576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817"/>
          <a:stretch/>
        </p:blipFill>
        <p:spPr>
          <a:xfrm>
            <a:off x="636403" y="2741277"/>
            <a:ext cx="2899733" cy="361066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6F67979-CF5E-46EB-92E6-141BB3E9E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03" y="2741277"/>
            <a:ext cx="794356" cy="46302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2C5CD0B-3E8A-4948-A9F5-CCE7D135F4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696" y="2574273"/>
            <a:ext cx="3962610" cy="3782732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F6176ED4-0BF5-49A5-AC82-67BFCD3BDA86}"/>
              </a:ext>
            </a:extLst>
          </p:cNvPr>
          <p:cNvSpPr txBox="1"/>
          <p:nvPr/>
        </p:nvSpPr>
        <p:spPr>
          <a:xfrm>
            <a:off x="7038458" y="1712574"/>
            <a:ext cx="4614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800" i="1" dirty="0" err="1">
                <a:solidFill>
                  <a:srgbClr val="00B050"/>
                </a:solidFill>
              </a:rPr>
              <a:t>BioInnovation</a:t>
            </a:r>
            <a:r>
              <a:rPr lang="sv-SE" sz="1800" i="1" dirty="0">
                <a:solidFill>
                  <a:srgbClr val="00B050"/>
                </a:solidFill>
              </a:rPr>
              <a:t> - </a:t>
            </a:r>
            <a:r>
              <a:rPr lang="sv-SE" sz="1800" i="1" dirty="0" err="1">
                <a:solidFill>
                  <a:srgbClr val="00B050"/>
                </a:solidFill>
              </a:rPr>
              <a:t>Circular</a:t>
            </a:r>
            <a:r>
              <a:rPr lang="sv-SE" sz="1800" i="1" dirty="0">
                <a:solidFill>
                  <a:srgbClr val="00B050"/>
                </a:solidFill>
              </a:rPr>
              <a:t> </a:t>
            </a:r>
            <a:r>
              <a:rPr lang="sv-SE" sz="1800" i="1" dirty="0" err="1">
                <a:solidFill>
                  <a:srgbClr val="00B050"/>
                </a:solidFill>
              </a:rPr>
              <a:t>Textile</a:t>
            </a:r>
            <a:r>
              <a:rPr lang="sv-SE" sz="1800" i="1" dirty="0">
                <a:solidFill>
                  <a:srgbClr val="00B050"/>
                </a:solidFill>
              </a:rPr>
              <a:t> Innovations</a:t>
            </a:r>
          </a:p>
          <a:p>
            <a:pPr algn="l"/>
            <a:r>
              <a:rPr lang="sv-SE" sz="12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 forskning ska bidra till mer hållbar textilindustri - </a:t>
            </a:r>
            <a:r>
              <a:rPr lang="sv-SE" sz="12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Circular</a:t>
            </a:r>
            <a:r>
              <a:rPr lang="sv-SE" sz="12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SE" sz="12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Textile</a:t>
            </a:r>
            <a:r>
              <a:rPr lang="sv-SE" sz="12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Innovations - TEKO - Sveriges Textil och Modeföretag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50799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2E312A3-7BE9-4F2B-BD3B-6691E1AEF2E1}"/>
              </a:ext>
            </a:extLst>
          </p:cNvPr>
          <p:cNvSpPr txBox="1"/>
          <p:nvPr/>
        </p:nvSpPr>
        <p:spPr>
          <a:xfrm>
            <a:off x="879004" y="1481211"/>
            <a:ext cx="4678359" cy="665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616161"/>
                </a:solidFill>
              </a:rPr>
              <a:t>Rambolls studie av regelverk för återtillverkning av produkter (beställd av </a:t>
            </a:r>
            <a:r>
              <a:rPr lang="sv-SE" sz="1600" dirty="0" err="1">
                <a:solidFill>
                  <a:srgbClr val="616161"/>
                </a:solidFill>
              </a:rPr>
              <a:t>KemI</a:t>
            </a:r>
            <a:r>
              <a:rPr lang="sv-SE" sz="1600" dirty="0">
                <a:solidFill>
                  <a:srgbClr val="616161"/>
                </a:solidFill>
              </a:rPr>
              <a:t>):</a:t>
            </a:r>
          </a:p>
          <a:p>
            <a:pPr>
              <a:spcAft>
                <a:spcPts val="1000"/>
              </a:spcAft>
            </a:pPr>
            <a:r>
              <a:rPr lang="sv-SE" sz="1200" i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Studien är en </a:t>
            </a:r>
            <a:r>
              <a:rPr lang="sv-SE" sz="1200" b="1" i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kartläggning av </a:t>
            </a:r>
            <a:r>
              <a:rPr lang="sv-SE" sz="1200" b="1" i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aktuella regelverk </a:t>
            </a:r>
            <a:r>
              <a:rPr lang="sv-SE" sz="1200" b="1" i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för återtillverkning </a:t>
            </a:r>
            <a:r>
              <a:rPr lang="sv-SE" sz="1200" i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av produkter enligt EU-lagstiftning i ett sammanhang med cirkulär ekonomi. Studien identifierar också områden med potentiella förbättringar och </a:t>
            </a:r>
            <a:r>
              <a:rPr lang="sv-SE" sz="1200" b="1" i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belyser bestämmelser som inte är anpassade, motsägelsefulla eller svåra att tillämpa i ett cirkulär perspektiv.</a:t>
            </a:r>
          </a:p>
          <a:p>
            <a:pPr>
              <a:spcAft>
                <a:spcPts val="1000"/>
              </a:spcAft>
            </a:pPr>
            <a:r>
              <a:rPr lang="sv-SE" sz="1200" i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Eventuella åsikter och slutsatserna i rapporten är konsultens och återspeglar inte nödvändigtvis Kemikalieinspektionens eller någon annan svensk </a:t>
            </a:r>
            <a:r>
              <a:rPr lang="sv-SE" sz="1200" i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myndighets </a:t>
            </a:r>
            <a:r>
              <a:rPr lang="sv-SE" sz="1200" i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åsikter. </a:t>
            </a:r>
            <a:r>
              <a:rPr lang="sv-SE" sz="1200" i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Sverige har skickat in rapporten till EU-kommissionens arbete med kommande regelverk.</a:t>
            </a:r>
            <a:r>
              <a:rPr lang="sv-SE" sz="1200" i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sv-SE" sz="1200" i="1" dirty="0">
              <a:solidFill>
                <a:srgbClr val="00B050"/>
              </a:solidFill>
            </a:endParaRPr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/>
            <a:endParaRPr lang="en-US" sz="1000" b="1" dirty="0"/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/>
            <a:endParaRPr lang="en-US" sz="1000" b="1" dirty="0"/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/>
            <a:endParaRPr lang="en-US" sz="1000" b="1" dirty="0"/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/>
            <a:endParaRPr lang="en-US" sz="1000" b="1" dirty="0"/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/>
            <a:endParaRPr lang="en-US" sz="1000" b="1" dirty="0"/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/>
            <a:endParaRPr lang="en-US" sz="1000" b="1" dirty="0"/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/>
            <a:endParaRPr lang="en-US" sz="1000" b="1" dirty="0"/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/>
            <a:endParaRPr lang="en-US" sz="1000" b="1" dirty="0"/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/>
            <a:endParaRPr lang="en-US" sz="1000" b="1" dirty="0"/>
          </a:p>
          <a:p>
            <a:pPr algn="l"/>
            <a:endParaRPr lang="en-US" sz="1000" b="1" dirty="0"/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/>
            <a:endParaRPr lang="en-US" sz="1000" b="1" dirty="0"/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/>
            <a:endParaRPr lang="en-US" sz="1000" b="1" dirty="0"/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/>
            <a:endParaRPr lang="en-US" sz="1000" b="1" dirty="0"/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/>
            <a:endParaRPr lang="sv-SE" sz="1000" b="1" dirty="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B821A8-D0B9-4465-971A-0F3E2B31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331" y="6307974"/>
            <a:ext cx="1895993" cy="34981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6C4B398-8779-40C9-966F-6D07570A8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04" y="3837670"/>
            <a:ext cx="1618416" cy="22876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BA76493-4AA9-4FB2-BCE9-6D898126BADA}"/>
              </a:ext>
            </a:extLst>
          </p:cNvPr>
          <p:cNvSpPr txBox="1"/>
          <p:nvPr/>
        </p:nvSpPr>
        <p:spPr>
          <a:xfrm>
            <a:off x="8025581" y="5417394"/>
            <a:ext cx="3287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b="0" i="1" dirty="0" err="1">
                <a:solidFill>
                  <a:srgbClr val="666666"/>
                </a:solidFill>
                <a:effectLst/>
              </a:rPr>
              <a:t>European</a:t>
            </a:r>
            <a:r>
              <a:rPr lang="sv-SE" sz="800" b="0" i="1" dirty="0">
                <a:solidFill>
                  <a:srgbClr val="666666"/>
                </a:solidFill>
                <a:effectLst/>
              </a:rPr>
              <a:t> Commission, </a:t>
            </a:r>
            <a:r>
              <a:rPr lang="sv-SE" sz="800" b="0" i="1" dirty="0" err="1">
                <a:solidFill>
                  <a:srgbClr val="666666"/>
                </a:solidFill>
                <a:effectLst/>
              </a:rPr>
              <a:t>Directorate</a:t>
            </a:r>
            <a:r>
              <a:rPr lang="sv-SE" sz="800" b="0" i="1" dirty="0">
                <a:solidFill>
                  <a:srgbClr val="666666"/>
                </a:solidFill>
                <a:effectLst/>
              </a:rPr>
              <a:t>-General for </a:t>
            </a:r>
            <a:r>
              <a:rPr lang="sv-SE" sz="800" b="0" i="1" dirty="0" err="1">
                <a:solidFill>
                  <a:srgbClr val="666666"/>
                </a:solidFill>
                <a:effectLst/>
              </a:rPr>
              <a:t>Internal</a:t>
            </a:r>
            <a:r>
              <a:rPr lang="sv-SE" sz="800" b="0" i="1" dirty="0">
                <a:solidFill>
                  <a:srgbClr val="666666"/>
                </a:solidFill>
                <a:effectLst/>
              </a:rPr>
              <a:t> Market, Industry, </a:t>
            </a:r>
            <a:r>
              <a:rPr lang="sv-SE" sz="800" b="0" i="1" dirty="0" err="1">
                <a:solidFill>
                  <a:srgbClr val="666666"/>
                </a:solidFill>
                <a:effectLst/>
              </a:rPr>
              <a:t>Entrepreneurship</a:t>
            </a:r>
            <a:r>
              <a:rPr lang="sv-SE" sz="800" b="0" i="1" dirty="0">
                <a:solidFill>
                  <a:srgbClr val="666666"/>
                </a:solidFill>
                <a:effectLst/>
              </a:rPr>
              <a:t> and SMEs, </a:t>
            </a:r>
            <a:r>
              <a:rPr lang="sv-SE" sz="800" b="0" i="1" dirty="0" err="1">
                <a:solidFill>
                  <a:srgbClr val="666666"/>
                </a:solidFill>
                <a:effectLst/>
              </a:rPr>
              <a:t>Duhoux</a:t>
            </a:r>
            <a:r>
              <a:rPr lang="sv-SE" sz="800" b="0" i="1" dirty="0">
                <a:solidFill>
                  <a:srgbClr val="666666"/>
                </a:solidFill>
                <a:effectLst/>
              </a:rPr>
              <a:t>, T., Maes, E., </a:t>
            </a:r>
            <a:r>
              <a:rPr lang="sv-SE" sz="800" b="0" i="1" dirty="0" err="1">
                <a:solidFill>
                  <a:srgbClr val="666666"/>
                </a:solidFill>
                <a:effectLst/>
              </a:rPr>
              <a:t>Hirschnitz-Garbers</a:t>
            </a:r>
            <a:r>
              <a:rPr lang="sv-SE" sz="800" b="0" i="1" dirty="0">
                <a:solidFill>
                  <a:srgbClr val="666666"/>
                </a:solidFill>
                <a:effectLst/>
              </a:rPr>
              <a:t>, M., et al., </a:t>
            </a:r>
            <a:r>
              <a:rPr lang="sv-SE" sz="800" b="0" i="1" dirty="0" err="1">
                <a:solidFill>
                  <a:srgbClr val="666666"/>
                </a:solidFill>
                <a:effectLst/>
              </a:rPr>
              <a:t>Study</a:t>
            </a:r>
            <a:r>
              <a:rPr lang="sv-SE" sz="800" b="0" i="1" dirty="0">
                <a:solidFill>
                  <a:srgbClr val="666666"/>
                </a:solidFill>
                <a:effectLst/>
              </a:rPr>
              <a:t> on the </a:t>
            </a:r>
            <a:r>
              <a:rPr lang="sv-SE" sz="800" b="0" i="1" dirty="0" err="1">
                <a:solidFill>
                  <a:srgbClr val="666666"/>
                </a:solidFill>
                <a:effectLst/>
              </a:rPr>
              <a:t>technical</a:t>
            </a:r>
            <a:r>
              <a:rPr lang="sv-SE" sz="800" b="0" i="1" dirty="0">
                <a:solidFill>
                  <a:srgbClr val="666666"/>
                </a:solidFill>
                <a:effectLst/>
              </a:rPr>
              <a:t>, </a:t>
            </a:r>
            <a:r>
              <a:rPr lang="sv-SE" sz="800" b="0" i="1" dirty="0" err="1">
                <a:solidFill>
                  <a:srgbClr val="666666"/>
                </a:solidFill>
                <a:effectLst/>
              </a:rPr>
              <a:t>regulatory</a:t>
            </a:r>
            <a:r>
              <a:rPr lang="sv-SE" sz="800" b="0" i="1" dirty="0">
                <a:solidFill>
                  <a:srgbClr val="666666"/>
                </a:solidFill>
                <a:effectLst/>
              </a:rPr>
              <a:t>, </a:t>
            </a:r>
            <a:r>
              <a:rPr lang="sv-SE" sz="800" b="0" i="1" dirty="0" err="1">
                <a:solidFill>
                  <a:srgbClr val="666666"/>
                </a:solidFill>
                <a:effectLst/>
              </a:rPr>
              <a:t>economic</a:t>
            </a:r>
            <a:r>
              <a:rPr lang="sv-SE" sz="800" b="0" i="1" dirty="0">
                <a:solidFill>
                  <a:srgbClr val="666666"/>
                </a:solidFill>
                <a:effectLst/>
              </a:rPr>
              <a:t> and </a:t>
            </a:r>
            <a:r>
              <a:rPr lang="sv-SE" sz="800" b="0" i="1" dirty="0" err="1">
                <a:solidFill>
                  <a:srgbClr val="666666"/>
                </a:solidFill>
                <a:effectLst/>
              </a:rPr>
              <a:t>environmental</a:t>
            </a:r>
            <a:r>
              <a:rPr lang="sv-SE" sz="800" b="0" i="1" dirty="0">
                <a:solidFill>
                  <a:srgbClr val="666666"/>
                </a:solidFill>
                <a:effectLst/>
              </a:rPr>
              <a:t> </a:t>
            </a:r>
            <a:r>
              <a:rPr lang="sv-SE" sz="800" b="0" i="1" dirty="0" err="1">
                <a:solidFill>
                  <a:srgbClr val="666666"/>
                </a:solidFill>
                <a:effectLst/>
              </a:rPr>
              <a:t>effectiveness</a:t>
            </a:r>
            <a:r>
              <a:rPr lang="sv-SE" sz="800" b="0" i="1" dirty="0">
                <a:solidFill>
                  <a:srgbClr val="666666"/>
                </a:solidFill>
                <a:effectLst/>
              </a:rPr>
              <a:t> </a:t>
            </a:r>
            <a:r>
              <a:rPr lang="sv-SE" sz="800" b="0" i="1" dirty="0" err="1">
                <a:solidFill>
                  <a:srgbClr val="666666"/>
                </a:solidFill>
                <a:effectLst/>
              </a:rPr>
              <a:t>of</a:t>
            </a:r>
            <a:r>
              <a:rPr lang="sv-SE" sz="800" b="0" i="1" dirty="0">
                <a:solidFill>
                  <a:srgbClr val="666666"/>
                </a:solidFill>
                <a:effectLst/>
              </a:rPr>
              <a:t> </a:t>
            </a:r>
            <a:r>
              <a:rPr lang="sv-SE" sz="800" b="0" i="1" dirty="0" err="1">
                <a:solidFill>
                  <a:srgbClr val="666666"/>
                </a:solidFill>
                <a:effectLst/>
              </a:rPr>
              <a:t>textile</a:t>
            </a:r>
            <a:r>
              <a:rPr lang="sv-SE" sz="800" b="0" i="1" dirty="0">
                <a:solidFill>
                  <a:srgbClr val="666666"/>
                </a:solidFill>
                <a:effectLst/>
              </a:rPr>
              <a:t> </a:t>
            </a:r>
            <a:r>
              <a:rPr lang="sv-SE" sz="800" b="0" i="1" dirty="0" err="1">
                <a:solidFill>
                  <a:srgbClr val="666666"/>
                </a:solidFill>
                <a:effectLst/>
              </a:rPr>
              <a:t>fibres</a:t>
            </a:r>
            <a:r>
              <a:rPr lang="sv-SE" sz="800" b="0" i="1" dirty="0">
                <a:solidFill>
                  <a:srgbClr val="666666"/>
                </a:solidFill>
                <a:effectLst/>
              </a:rPr>
              <a:t> recycling : final </a:t>
            </a:r>
            <a:r>
              <a:rPr lang="sv-SE" sz="800" b="0" i="1" dirty="0" err="1">
                <a:solidFill>
                  <a:srgbClr val="666666"/>
                </a:solidFill>
                <a:effectLst/>
              </a:rPr>
              <a:t>report</a:t>
            </a:r>
            <a:r>
              <a:rPr lang="sv-SE" sz="800" b="0" i="1" dirty="0">
                <a:solidFill>
                  <a:srgbClr val="666666"/>
                </a:solidFill>
                <a:effectLst/>
              </a:rPr>
              <a:t>, </a:t>
            </a:r>
            <a:r>
              <a:rPr lang="sv-SE" sz="800" b="0" i="1" dirty="0" err="1">
                <a:solidFill>
                  <a:srgbClr val="666666"/>
                </a:solidFill>
                <a:effectLst/>
              </a:rPr>
              <a:t>Publications</a:t>
            </a:r>
            <a:r>
              <a:rPr lang="sv-SE" sz="800" b="0" i="1" dirty="0">
                <a:solidFill>
                  <a:srgbClr val="666666"/>
                </a:solidFill>
                <a:effectLst/>
              </a:rPr>
              <a:t> Office, 2021, </a:t>
            </a:r>
            <a:r>
              <a:rPr lang="sv-SE" sz="800" b="1" i="1" u="none" strike="noStrike" dirty="0">
                <a:solidFill>
                  <a:srgbClr val="3366CC"/>
                </a:solidFill>
                <a:effectLst/>
                <a:hlinkClick r:id="rId5"/>
              </a:rPr>
              <a:t>https://data.europa.eu/doi/10.2873/828412</a:t>
            </a:r>
            <a:endParaRPr lang="sv-SE" sz="800" i="1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D0287A0-313E-4A46-AC20-963201C79608}"/>
              </a:ext>
            </a:extLst>
          </p:cNvPr>
          <p:cNvSpPr txBox="1"/>
          <p:nvPr/>
        </p:nvSpPr>
        <p:spPr>
          <a:xfrm>
            <a:off x="6272151" y="1481447"/>
            <a:ext cx="52492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 err="1">
                <a:solidFill>
                  <a:srgbClr val="616161"/>
                </a:solidFill>
              </a:rPr>
              <a:t>EU-Kommissionens</a:t>
            </a:r>
            <a:r>
              <a:rPr lang="sv-SE" sz="1600" dirty="0">
                <a:solidFill>
                  <a:srgbClr val="616161"/>
                </a:solidFill>
              </a:rPr>
              <a:t> analys av textil återvinning inom EU:</a:t>
            </a:r>
          </a:p>
          <a:p>
            <a:r>
              <a:rPr lang="sv-SE" sz="1200" i="1" dirty="0">
                <a:solidFill>
                  <a:srgbClr val="00B050"/>
                </a:solidFill>
              </a:rPr>
              <a:t>Analysen inkluderar </a:t>
            </a:r>
            <a:r>
              <a:rPr lang="sv-SE" sz="1200" b="1" i="1" dirty="0">
                <a:solidFill>
                  <a:srgbClr val="00B050"/>
                </a:solidFill>
              </a:rPr>
              <a:t>möjligheter och utmaningar med nuvarande teknik för textil avfallsåtervinning (miljö- och ekonomiska aspekter)</a:t>
            </a:r>
            <a:r>
              <a:rPr lang="sv-SE" sz="1200" i="1" dirty="0">
                <a:solidFill>
                  <a:srgbClr val="00B050"/>
                </a:solidFill>
              </a:rPr>
              <a:t>, nödvändig och potentiell forskning, regleringshinder och politiska alternativ för uppskalning av textil  avfallsåtervinning inom EU</a:t>
            </a:r>
          </a:p>
          <a:p>
            <a:pPr algn="l"/>
            <a:endParaRPr lang="en-US" sz="1000" b="1" dirty="0"/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/>
            <a:endParaRPr lang="sv-SE" sz="1000" b="1" dirty="0">
              <a:solidFill>
                <a:schemeClr val="tx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2C3EA26-3257-411C-888D-44F1FECEAF30}"/>
              </a:ext>
            </a:extLst>
          </p:cNvPr>
          <p:cNvSpPr txBox="1"/>
          <p:nvPr/>
        </p:nvSpPr>
        <p:spPr>
          <a:xfrm>
            <a:off x="787565" y="663871"/>
            <a:ext cx="64833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200" b="0" i="0" u="sng" dirty="0">
                <a:solidFill>
                  <a:srgbClr val="616161"/>
                </a:solidFill>
                <a:effectLst/>
              </a:rPr>
              <a:t>Tips på event, webinar, utlysningar m.m.</a:t>
            </a:r>
          </a:p>
          <a:p>
            <a:pPr algn="l"/>
            <a:r>
              <a:rPr lang="sv-SE" sz="2200" b="0" i="0" u="sng" dirty="0">
                <a:solidFill>
                  <a:srgbClr val="616161"/>
                </a:solidFill>
                <a:effectLst/>
              </a:rPr>
              <a:t>– tips på rapporter om Återbruk, Återvinning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A6280434-71E2-4275-A0F3-B89140619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6833" y="3837670"/>
            <a:ext cx="1612376" cy="22876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7A32E356-42B1-47E5-A520-871D7A2B18FD}"/>
              </a:ext>
            </a:extLst>
          </p:cNvPr>
          <p:cNvSpPr txBox="1"/>
          <p:nvPr/>
        </p:nvSpPr>
        <p:spPr>
          <a:xfrm>
            <a:off x="2568001" y="5786726"/>
            <a:ext cx="2396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i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PM 6/21: Regulatory mapping for remanufacturing of products under EU law (kemi.se)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86889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BB821A8-D0B9-4465-971A-0F3E2B31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331" y="6307974"/>
            <a:ext cx="1895993" cy="34981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112E815-1C1A-4557-860B-A19420BEC1C9}"/>
              </a:ext>
            </a:extLst>
          </p:cNvPr>
          <p:cNvSpPr txBox="1"/>
          <p:nvPr/>
        </p:nvSpPr>
        <p:spPr>
          <a:xfrm>
            <a:off x="741844" y="1566388"/>
            <a:ext cx="79066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i="0" dirty="0" err="1">
                <a:solidFill>
                  <a:srgbClr val="000000"/>
                </a:solidFill>
                <a:effectLst/>
              </a:rPr>
              <a:t>Increasing</a:t>
            </a:r>
            <a:r>
              <a:rPr lang="sv-SE" sz="1600" i="0" dirty="0">
                <a:solidFill>
                  <a:srgbClr val="000000"/>
                </a:solidFill>
                <a:effectLst/>
              </a:rPr>
              <a:t> the </a:t>
            </a:r>
            <a:r>
              <a:rPr lang="sv-SE" sz="1600" i="0" dirty="0" err="1">
                <a:solidFill>
                  <a:srgbClr val="000000"/>
                </a:solidFill>
                <a:effectLst/>
              </a:rPr>
              <a:t>lifespan</a:t>
            </a:r>
            <a:r>
              <a:rPr lang="sv-SE" sz="1600" i="0" dirty="0">
                <a:solidFill>
                  <a:srgbClr val="000000"/>
                </a:solidFill>
                <a:effectLst/>
              </a:rPr>
              <a:t> </a:t>
            </a:r>
            <a:r>
              <a:rPr lang="sv-SE" sz="1600" i="0" dirty="0" err="1">
                <a:solidFill>
                  <a:srgbClr val="000000"/>
                </a:solidFill>
                <a:effectLst/>
              </a:rPr>
              <a:t>of</a:t>
            </a:r>
            <a:r>
              <a:rPr lang="sv-SE" sz="1600" i="0" dirty="0">
                <a:solidFill>
                  <a:srgbClr val="000000"/>
                </a:solidFill>
                <a:effectLst/>
              </a:rPr>
              <a:t> </a:t>
            </a:r>
            <a:r>
              <a:rPr lang="sv-SE" sz="1600" i="0" dirty="0" err="1">
                <a:solidFill>
                  <a:srgbClr val="000000"/>
                </a:solidFill>
                <a:effectLst/>
              </a:rPr>
              <a:t>products</a:t>
            </a:r>
            <a:endParaRPr lang="sv-SE" sz="160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sv-SE" sz="1200" b="0" i="1" dirty="0" err="1">
                <a:solidFill>
                  <a:srgbClr val="00B050"/>
                </a:solidFill>
                <a:effectLst/>
              </a:rPr>
              <a:t>Policies</a:t>
            </a:r>
            <a:r>
              <a:rPr lang="sv-SE" sz="1200" b="0" i="1" dirty="0">
                <a:solidFill>
                  <a:srgbClr val="00B050"/>
                </a:solidFill>
                <a:effectLst/>
              </a:rPr>
              <a:t> and </a:t>
            </a:r>
            <a:r>
              <a:rPr lang="sv-SE" sz="1200" b="0" i="1" dirty="0" err="1">
                <a:solidFill>
                  <a:srgbClr val="00B050"/>
                </a:solidFill>
                <a:effectLst/>
              </a:rPr>
              <a:t>consumer</a:t>
            </a:r>
            <a:r>
              <a:rPr lang="sv-SE" sz="1200" b="0" i="1" dirty="0">
                <a:solidFill>
                  <a:srgbClr val="00B050"/>
                </a:solidFill>
                <a:effectLst/>
              </a:rPr>
              <a:t> </a:t>
            </a:r>
            <a:r>
              <a:rPr lang="sv-SE" sz="1200" b="0" i="1" dirty="0" err="1">
                <a:solidFill>
                  <a:srgbClr val="00B050"/>
                </a:solidFill>
                <a:effectLst/>
              </a:rPr>
              <a:t>perspectives</a:t>
            </a:r>
            <a:r>
              <a:rPr lang="sv-SE" sz="1200" b="0" i="1" dirty="0">
                <a:solidFill>
                  <a:srgbClr val="00B050"/>
                </a:solidFill>
                <a:effectLst/>
              </a:rPr>
              <a:t>.</a:t>
            </a:r>
            <a:br>
              <a:rPr lang="sv-SE" sz="1200" b="0" i="1" dirty="0">
                <a:solidFill>
                  <a:srgbClr val="00B050"/>
                </a:solidFill>
                <a:effectLst/>
              </a:rPr>
            </a:br>
            <a:br>
              <a:rPr lang="sv-SE" sz="1200" b="0" i="1" dirty="0">
                <a:solidFill>
                  <a:srgbClr val="00B050"/>
                </a:solidFill>
                <a:effectLst/>
              </a:rPr>
            </a:br>
            <a:r>
              <a:rPr lang="sv-SE" sz="1200" b="0" i="1" dirty="0">
                <a:solidFill>
                  <a:srgbClr val="00B050"/>
                </a:solidFill>
                <a:effectLst/>
              </a:rPr>
              <a:t>Energimyndigheten har i arbetet med ekodesign beställt en kunskapssyntes av forskare vid Lunds universitet. Syntesen redogör för kunskapen som finns kring </a:t>
            </a:r>
            <a:r>
              <a:rPr lang="sv-SE" sz="1200" b="1" i="1" dirty="0">
                <a:solidFill>
                  <a:srgbClr val="00B050"/>
                </a:solidFill>
                <a:effectLst/>
              </a:rPr>
              <a:t>miljöeffekter av förlängd produktlivslivslängd </a:t>
            </a:r>
            <a:r>
              <a:rPr lang="sv-SE" sz="1200" i="1" dirty="0">
                <a:solidFill>
                  <a:srgbClr val="00B050"/>
                </a:solidFill>
                <a:effectLst/>
              </a:rPr>
              <a:t>så som design, reparation och uppgradering, och hur </a:t>
            </a:r>
            <a:r>
              <a:rPr lang="sv-SE" sz="1200" b="1" i="1" dirty="0">
                <a:solidFill>
                  <a:srgbClr val="00B050"/>
                </a:solidFill>
                <a:effectLst/>
              </a:rPr>
              <a:t>miljöpåverkan under olika delar av produkters livscykel </a:t>
            </a:r>
            <a:r>
              <a:rPr lang="sv-SE" sz="1200" i="1" dirty="0">
                <a:solidFill>
                  <a:srgbClr val="00B050"/>
                </a:solidFill>
                <a:effectLst/>
              </a:rPr>
              <a:t>(produktion, användning och återvinning) </a:t>
            </a:r>
            <a:r>
              <a:rPr lang="sv-SE" sz="1200" b="1" i="1" dirty="0">
                <a:solidFill>
                  <a:srgbClr val="00B050"/>
                </a:solidFill>
                <a:effectLst/>
              </a:rPr>
              <a:t>och användarmönster påverkar detta. </a:t>
            </a:r>
            <a:r>
              <a:rPr lang="sv-SE" sz="1200" b="0" i="1" dirty="0">
                <a:solidFill>
                  <a:srgbClr val="00B050"/>
                </a:solidFill>
                <a:effectLst/>
              </a:rPr>
              <a:t>Rapporten redogör även för kunskapsläget kring konsumenternas syn på produkters livslängd samt </a:t>
            </a:r>
            <a:r>
              <a:rPr lang="sv-SE" sz="1200" b="1" i="1" dirty="0">
                <a:solidFill>
                  <a:srgbClr val="00B050"/>
                </a:solidFill>
                <a:effectLst/>
              </a:rPr>
              <a:t>hur informationsinsatser och styrmedel kan påverka konsumenter att beakta förväntad livslängd vid inköp.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E6A3CE3-3D89-4E0D-9AF8-8D4430F4D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363" y="3373436"/>
            <a:ext cx="1895993" cy="2681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401798FB-216D-41E7-A733-4EFE3CBEF035}"/>
              </a:ext>
            </a:extLst>
          </p:cNvPr>
          <p:cNvSpPr txBox="1"/>
          <p:nvPr/>
        </p:nvSpPr>
        <p:spPr>
          <a:xfrm>
            <a:off x="2895934" y="5864938"/>
            <a:ext cx="19912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Energimyndighetens webbshop (a-w2m.se)</a:t>
            </a:r>
            <a:endParaRPr lang="sv-SE" sz="8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9942724-1D61-41B5-AD5A-FB5A186EB02F}"/>
              </a:ext>
            </a:extLst>
          </p:cNvPr>
          <p:cNvSpPr txBox="1"/>
          <p:nvPr/>
        </p:nvSpPr>
        <p:spPr>
          <a:xfrm>
            <a:off x="787565" y="663871"/>
            <a:ext cx="64833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200" b="0" i="0" u="sng" dirty="0">
                <a:solidFill>
                  <a:srgbClr val="616161"/>
                </a:solidFill>
                <a:effectLst/>
              </a:rPr>
              <a:t>Tips på event, webinar, utlysningar m.m.</a:t>
            </a:r>
          </a:p>
          <a:p>
            <a:pPr algn="l"/>
            <a:r>
              <a:rPr lang="sv-SE" sz="2200" b="0" i="0" u="sng" dirty="0">
                <a:solidFill>
                  <a:srgbClr val="616161"/>
                </a:solidFill>
                <a:effectLst/>
              </a:rPr>
              <a:t>– tips på rapporter om Återbruk, Återvinning</a:t>
            </a:r>
          </a:p>
        </p:txBody>
      </p:sp>
    </p:spTree>
    <p:extLst>
      <p:ext uri="{BB962C8B-B14F-4D97-AF65-F5344CB8AC3E}">
        <p14:creationId xmlns:p14="http://schemas.microsoft.com/office/powerpoint/2010/main" val="3354836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2E312A3-7BE9-4F2B-BD3B-6691E1AEF2E1}"/>
              </a:ext>
            </a:extLst>
          </p:cNvPr>
          <p:cNvSpPr txBox="1"/>
          <p:nvPr/>
        </p:nvSpPr>
        <p:spPr>
          <a:xfrm>
            <a:off x="539497" y="1127723"/>
            <a:ext cx="650356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200" b="0" i="0" u="sng" dirty="0">
                <a:solidFill>
                  <a:srgbClr val="616161"/>
                </a:solidFill>
                <a:effectLst/>
              </a:rPr>
              <a:t>Agenda</a:t>
            </a: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0" i="0" dirty="0">
                <a:solidFill>
                  <a:srgbClr val="616161"/>
                </a:solidFill>
                <a:effectLst/>
              </a:rPr>
              <a:t>EU-lagstiftning</a:t>
            </a:r>
            <a:r>
              <a:rPr lang="sv-SE" sz="2200" dirty="0">
                <a:solidFill>
                  <a:srgbClr val="616161"/>
                </a:solidFill>
              </a:rPr>
              <a:t> - </a:t>
            </a:r>
            <a:r>
              <a:rPr lang="sv-SE" sz="2200" b="0" i="0" dirty="0">
                <a:solidFill>
                  <a:srgbClr val="616161"/>
                </a:solidFill>
                <a:effectLst/>
              </a:rPr>
              <a:t>så funkar EU-processerna,                </a:t>
            </a:r>
            <a:r>
              <a:rPr lang="sv-SE" sz="2200" dirty="0">
                <a:solidFill>
                  <a:srgbClr val="616161"/>
                </a:solidFill>
              </a:rPr>
              <a:t>Jenny Svärd, Svenskt Näringsliv</a:t>
            </a: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rgbClr val="616161"/>
                </a:solidFill>
              </a:rPr>
              <a:t>Hållbarhetslagstiftning, generell statusuppdatering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rgbClr val="616161"/>
                </a:solidFill>
              </a:rPr>
              <a:t>Producentansvaret för textil, uppdatering</a:t>
            </a: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0" i="0" dirty="0">
                <a:solidFill>
                  <a:srgbClr val="616161"/>
                </a:solidFill>
                <a:effectLst/>
              </a:rPr>
              <a:t>Tips på event, webinar, utlysningar m.m.</a:t>
            </a:r>
          </a:p>
          <a:p>
            <a:pPr algn="l"/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1" i="0" dirty="0">
                <a:solidFill>
                  <a:srgbClr val="00B0F0"/>
                </a:solidFill>
                <a:effectLst/>
              </a:rPr>
              <a:t>Frågor och övrigt</a:t>
            </a: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  <a:endParaRPr lang="sv-SE" sz="2200" b="1" dirty="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B821A8-D0B9-4465-971A-0F3E2B31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331" y="6307974"/>
            <a:ext cx="1895993" cy="34981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78101FD-F6EB-4999-90DC-33C092B60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60" y="1127723"/>
            <a:ext cx="4190564" cy="44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4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2E312A3-7BE9-4F2B-BD3B-6691E1AEF2E1}"/>
              </a:ext>
            </a:extLst>
          </p:cNvPr>
          <p:cNvSpPr txBox="1"/>
          <p:nvPr/>
        </p:nvSpPr>
        <p:spPr>
          <a:xfrm>
            <a:off x="539497" y="1127723"/>
            <a:ext cx="650356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200" b="0" i="0" u="sng" dirty="0">
                <a:solidFill>
                  <a:srgbClr val="616161"/>
                </a:solidFill>
                <a:effectLst/>
              </a:rPr>
              <a:t>Planering;</a:t>
            </a:r>
            <a:r>
              <a:rPr lang="sv-SE" sz="2200" u="sng" dirty="0">
                <a:solidFill>
                  <a:srgbClr val="616161"/>
                </a:solidFill>
              </a:rPr>
              <a:t> möten med TEKO:s Miljögrupp våren 2022:</a:t>
            </a:r>
            <a:endParaRPr lang="sv-SE" sz="2200" b="0" i="0" u="sng" dirty="0">
              <a:solidFill>
                <a:srgbClr val="616161"/>
              </a:solidFill>
              <a:effectLst/>
            </a:endParaRP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16/3, kl. 10-11:30 Digitalt info- och inspirationsmöte 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(efter alla sportlov)</a:t>
            </a:r>
          </a:p>
          <a:p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28/4 kl. 10-11:30 Digitalt info- och inspirationsmöte </a:t>
            </a:r>
          </a:p>
          <a:p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19/5 kl. 10-15 Fysiskt möte med lunch och </a:t>
            </a: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eftermiddags-workshops </a:t>
            </a:r>
          </a:p>
          <a:p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16/6 kl. 10-11:30 Digitalt info- och inspirationsmöte 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l"/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  <a:endParaRPr lang="sv-SE" sz="2200" b="1" dirty="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B821A8-D0B9-4465-971A-0F3E2B31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331" y="6307974"/>
            <a:ext cx="1895993" cy="34981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78101FD-F6EB-4999-90DC-33C092B60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60" y="1127723"/>
            <a:ext cx="4190564" cy="44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0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624A4913-63F6-441F-BC5E-446028BD05B1}"/>
              </a:ext>
            </a:extLst>
          </p:cNvPr>
          <p:cNvSpPr txBox="1"/>
          <p:nvPr/>
        </p:nvSpPr>
        <p:spPr>
          <a:xfrm>
            <a:off x="1063824" y="432812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latin typeface="Caslon 540" pitchFamily="50" charset="0"/>
              </a:rPr>
              <a:t>Summering</a:t>
            </a:r>
            <a:endParaRPr lang="sv-SE" sz="3200" b="1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CFD492-335B-4823-89AE-0247D6055EF3}"/>
              </a:ext>
            </a:extLst>
          </p:cNvPr>
          <p:cNvSpPr txBox="1">
            <a:spLocks/>
          </p:cNvSpPr>
          <p:nvPr/>
        </p:nvSpPr>
        <p:spPr>
          <a:xfrm>
            <a:off x="1063824" y="1772044"/>
            <a:ext cx="5614246" cy="41450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endParaRPr lang="sv-SE" sz="1800" b="1" dirty="0">
              <a:latin typeface="+mn-lt"/>
            </a:endParaRPr>
          </a:p>
          <a:p>
            <a:pPr marL="0" indent="0">
              <a:buNone/>
            </a:pPr>
            <a:r>
              <a:rPr lang="sv-SE" sz="1800" b="1" dirty="0">
                <a:latin typeface="+mn-lt"/>
              </a:rPr>
              <a:t>1) Koll på EU-processerna</a:t>
            </a:r>
          </a:p>
          <a:p>
            <a:pPr marL="0" indent="0">
              <a:buNone/>
            </a:pPr>
            <a:endParaRPr lang="sv-SE" sz="1800" b="1" dirty="0">
              <a:latin typeface="+mn-lt"/>
            </a:endParaRPr>
          </a:p>
          <a:p>
            <a:pPr marL="0" indent="0">
              <a:buNone/>
            </a:pPr>
            <a:r>
              <a:rPr lang="sv-SE" sz="1800" b="1" dirty="0">
                <a:latin typeface="+mn-lt"/>
              </a:rPr>
              <a:t>2) Hållbarhetslagstiftningen – uppdatering</a:t>
            </a:r>
          </a:p>
          <a:p>
            <a:pPr marL="0" indent="0">
              <a:buNone/>
            </a:pPr>
            <a:endParaRPr lang="sv-SE" sz="1800" b="1" dirty="0">
              <a:latin typeface="+mn-lt"/>
            </a:endParaRPr>
          </a:p>
          <a:p>
            <a:pPr marL="0" indent="0">
              <a:buNone/>
            </a:pPr>
            <a:r>
              <a:rPr lang="sv-SE" sz="1800" b="1" dirty="0">
                <a:latin typeface="+mn-lt"/>
              </a:rPr>
              <a:t>3) Producentansvaret Textil</a:t>
            </a:r>
          </a:p>
          <a:p>
            <a:pPr marL="0" indent="0">
              <a:buNone/>
            </a:pPr>
            <a:endParaRPr lang="sv-SE" sz="1800" b="1" dirty="0">
              <a:latin typeface="+mn-lt"/>
            </a:endParaRPr>
          </a:p>
          <a:p>
            <a:pPr marL="0" indent="0">
              <a:buNone/>
            </a:pPr>
            <a:r>
              <a:rPr lang="sv-SE" sz="1800" b="1" dirty="0">
                <a:latin typeface="+mn-lt"/>
              </a:rPr>
              <a:t>4) Tips på event, utlysningar, rapporter m.m.</a:t>
            </a:r>
          </a:p>
          <a:p>
            <a:pPr marL="0" indent="0">
              <a:buNone/>
            </a:pPr>
            <a:endParaRPr lang="sv-SE" sz="1800" b="1" dirty="0">
              <a:latin typeface="+mn-lt"/>
            </a:endParaRPr>
          </a:p>
          <a:p>
            <a:pPr marL="0" indent="0">
              <a:buNone/>
            </a:pPr>
            <a:endParaRPr lang="sv-SE" sz="1800" b="1" dirty="0">
              <a:latin typeface="+mn-lt"/>
            </a:endParaRPr>
          </a:p>
          <a:p>
            <a:pPr marL="0" indent="0">
              <a:buNone/>
            </a:pPr>
            <a:endParaRPr lang="sv-SE" sz="1800" b="1" dirty="0">
              <a:latin typeface="+mn-lt"/>
            </a:endParaRPr>
          </a:p>
          <a:p>
            <a:pPr marL="0" indent="0">
              <a:buNone/>
            </a:pPr>
            <a:endParaRPr lang="sv-SE" sz="1800" b="1" dirty="0">
              <a:latin typeface="+mn-lt"/>
            </a:endParaRPr>
          </a:p>
          <a:p>
            <a:pPr marL="0" indent="0">
              <a:buNone/>
            </a:pPr>
            <a:endParaRPr lang="sv-SE" sz="1800" b="1" dirty="0">
              <a:latin typeface="+mn-lt"/>
            </a:endParaRPr>
          </a:p>
        </p:txBody>
      </p:sp>
      <p:pic>
        <p:nvPicPr>
          <p:cNvPr id="4" name="Bildobjekt 3" descr="En bild som visar text, tråd&#10;&#10;Automatiskt genererad beskrivning">
            <a:extLst>
              <a:ext uri="{FF2B5EF4-FFF2-40B4-BE49-F238E27FC236}">
                <a16:creationId xmlns:a16="http://schemas.microsoft.com/office/drawing/2014/main" id="{5115DA04-8387-48BB-8AD6-E0192C76D7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3" b="29140"/>
          <a:stretch/>
        </p:blipFill>
        <p:spPr>
          <a:xfrm>
            <a:off x="7383515" y="1772046"/>
            <a:ext cx="3819385" cy="41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88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76D0A2D4-3371-4B35-B1A1-4E5F15D71F0C}"/>
              </a:ext>
            </a:extLst>
          </p:cNvPr>
          <p:cNvSpPr txBox="1"/>
          <p:nvPr/>
        </p:nvSpPr>
        <p:spPr>
          <a:xfrm>
            <a:off x="911424" y="280412"/>
            <a:ext cx="10369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latin typeface="+mn-lt"/>
              </a:rPr>
              <a:t>TEKO:s förberedande tips:</a:t>
            </a:r>
            <a:endParaRPr lang="sv-SE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3B8E479-AEB3-4C4B-81D6-CF75DFB53DEE}"/>
              </a:ext>
            </a:extLst>
          </p:cNvPr>
          <p:cNvSpPr txBox="1">
            <a:spLocks/>
          </p:cNvSpPr>
          <p:nvPr/>
        </p:nvSpPr>
        <p:spPr>
          <a:xfrm>
            <a:off x="847898" y="1202195"/>
            <a:ext cx="5248102" cy="500741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239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34439" marR="0" indent="-32003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41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098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56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13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endParaRPr lang="sv-SE" sz="1200" b="1" dirty="0">
              <a:latin typeface="+mn-lt"/>
            </a:endParaRPr>
          </a:p>
          <a:p>
            <a:pPr marL="0" indent="0">
              <a:buNone/>
            </a:pPr>
            <a:r>
              <a:rPr lang="sv-SE" sz="1200" b="1" dirty="0">
                <a:latin typeface="+mn-lt"/>
              </a:rPr>
              <a:t>1) Introducera mer hållbara material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200" b="1" dirty="0">
                <a:latin typeface="+mn-lt"/>
              </a:rPr>
              <a:t>       -reflektera över vad som kan vara hållbart i längden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200" b="1" dirty="0">
                <a:latin typeface="+mn-lt"/>
              </a:rPr>
              <a:t>       -design för tänkt funktion och livslängd</a:t>
            </a:r>
          </a:p>
          <a:p>
            <a:pPr marL="0" indent="0">
              <a:buNone/>
            </a:pPr>
            <a:endParaRPr lang="sv-SE" sz="1200" b="1" dirty="0">
              <a:latin typeface="+mn-lt"/>
            </a:endParaRPr>
          </a:p>
          <a:p>
            <a:pPr marL="0" indent="0">
              <a:buNone/>
            </a:pPr>
            <a:r>
              <a:rPr lang="sv-SE" sz="1200" b="1" dirty="0">
                <a:latin typeface="+mn-lt"/>
              </a:rPr>
              <a:t>2) Lär känna leverantörerna</a:t>
            </a:r>
          </a:p>
          <a:p>
            <a:pPr marL="0" indent="0">
              <a:buNone/>
            </a:pPr>
            <a:r>
              <a:rPr lang="sv-SE" sz="1200" b="1" dirty="0">
                <a:latin typeface="+mn-lt"/>
              </a:rPr>
              <a:t>       -de kommer att vara källor till nödvändig information framöver</a:t>
            </a:r>
          </a:p>
          <a:p>
            <a:pPr marL="0" indent="0">
              <a:buNone/>
            </a:pPr>
            <a:endParaRPr lang="sv-SE" sz="1200" b="1" dirty="0">
              <a:latin typeface="+mn-lt"/>
            </a:endParaRPr>
          </a:p>
          <a:p>
            <a:pPr marL="0" indent="0">
              <a:buNone/>
            </a:pPr>
            <a:r>
              <a:rPr lang="sv-SE" sz="1200" b="1" dirty="0">
                <a:latin typeface="+mn-lt"/>
              </a:rPr>
              <a:t>3) Testa i liten skala (”</a:t>
            </a:r>
            <a:r>
              <a:rPr lang="sv-SE" sz="1200" b="1" dirty="0" err="1">
                <a:latin typeface="+mn-lt"/>
              </a:rPr>
              <a:t>partly</a:t>
            </a:r>
            <a:r>
              <a:rPr lang="sv-SE" sz="1200" b="1" dirty="0">
                <a:latin typeface="+mn-lt"/>
              </a:rPr>
              <a:t> </a:t>
            </a:r>
            <a:r>
              <a:rPr lang="sv-SE" sz="1200" b="1" dirty="0" err="1">
                <a:latin typeface="+mn-lt"/>
              </a:rPr>
              <a:t>circular</a:t>
            </a:r>
            <a:r>
              <a:rPr lang="sv-SE" sz="1200" b="1" dirty="0">
                <a:latin typeface="+mn-lt"/>
              </a:rPr>
              <a:t>”); </a:t>
            </a:r>
          </a:p>
          <a:p>
            <a:pPr marL="0" indent="0">
              <a:buNone/>
            </a:pPr>
            <a:r>
              <a:rPr lang="sv-SE" sz="1200" b="1" dirty="0">
                <a:latin typeface="+mn-lt"/>
              </a:rPr>
              <a:t>       -cirkulär design, cirkulära modeller, cirkulära samarbeten internt och externt</a:t>
            </a:r>
          </a:p>
          <a:p>
            <a:pPr marL="0" indent="0">
              <a:buNone/>
            </a:pPr>
            <a:r>
              <a:rPr lang="sv-SE" sz="1200" b="1" dirty="0">
                <a:latin typeface="+mn-lt"/>
              </a:rPr>
              <a:t>       -designprocessen är central, tänk system istället för enskild produkt</a:t>
            </a:r>
          </a:p>
          <a:p>
            <a:pPr marL="0" indent="0">
              <a:buNone/>
            </a:pPr>
            <a:endParaRPr lang="sv-SE" sz="1200" b="1" dirty="0">
              <a:latin typeface="+mn-lt"/>
            </a:endParaRPr>
          </a:p>
          <a:p>
            <a:pPr marL="0" indent="0">
              <a:buNone/>
            </a:pPr>
            <a:r>
              <a:rPr lang="sv-SE" sz="1200" b="1" dirty="0">
                <a:latin typeface="+mn-lt"/>
              </a:rPr>
              <a:t>4) Framtidssäkra</a:t>
            </a:r>
          </a:p>
          <a:p>
            <a:pPr marL="0" indent="0">
              <a:buNone/>
            </a:pPr>
            <a:r>
              <a:rPr lang="sv-SE" sz="1200" b="1" dirty="0">
                <a:latin typeface="+mn-lt"/>
              </a:rPr>
              <a:t>       - ställ krav på de samarbetspartners som hjälper er att förbereda inför de     	digitala produktpassen</a:t>
            </a:r>
          </a:p>
          <a:p>
            <a:pPr marL="0" indent="0">
              <a:buNone/>
            </a:pPr>
            <a:r>
              <a:rPr lang="sv-SE" sz="1200" b="1" dirty="0">
                <a:latin typeface="+mn-lt"/>
              </a:rPr>
              <a:t>       - exempel på frågor till samarbetspartners: hur arbetar de för standardisering 	av information (samma formulär/”samma 1:or och 0:or”)?,             	är de uppdaterade inför SPI, </a:t>
            </a:r>
            <a:r>
              <a:rPr lang="sv-SE" sz="1200" b="1" dirty="0" err="1">
                <a:latin typeface="+mn-lt"/>
              </a:rPr>
              <a:t>Due</a:t>
            </a:r>
            <a:r>
              <a:rPr lang="sv-SE" sz="1200" b="1" dirty="0">
                <a:latin typeface="+mn-lt"/>
              </a:rPr>
              <a:t> </a:t>
            </a:r>
            <a:r>
              <a:rPr lang="sv-SE" sz="1200" b="1" dirty="0" err="1">
                <a:latin typeface="+mn-lt"/>
              </a:rPr>
              <a:t>Diligence</a:t>
            </a:r>
            <a:r>
              <a:rPr lang="sv-SE" sz="1200" b="1" dirty="0">
                <a:latin typeface="+mn-lt"/>
              </a:rPr>
              <a:t>, Green </a:t>
            </a:r>
            <a:r>
              <a:rPr lang="sv-SE" sz="1200" b="1" dirty="0" err="1">
                <a:latin typeface="+mn-lt"/>
              </a:rPr>
              <a:t>Claims</a:t>
            </a:r>
            <a:r>
              <a:rPr lang="sv-SE" sz="1200" b="1" dirty="0">
                <a:latin typeface="+mn-lt"/>
              </a:rPr>
              <a:t> mm som 	kommer att gå in i samma mall när produktpasset blir verklighet?</a:t>
            </a:r>
          </a:p>
          <a:p>
            <a:pPr marL="0" indent="0">
              <a:buNone/>
            </a:pPr>
            <a:endParaRPr lang="sv-SE" sz="1200" b="1" dirty="0">
              <a:latin typeface="+mn-lt"/>
            </a:endParaRPr>
          </a:p>
          <a:p>
            <a:pPr marL="0" indent="0">
              <a:buNone/>
            </a:pPr>
            <a:endParaRPr lang="sv-SE" sz="1200" b="1" dirty="0">
              <a:latin typeface="+mn-lt"/>
            </a:endParaRPr>
          </a:p>
          <a:p>
            <a:pPr marL="0" indent="0">
              <a:buNone/>
            </a:pPr>
            <a:endParaRPr lang="sv-SE" sz="1200" b="1" dirty="0">
              <a:latin typeface="+mn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71E08B0-8D59-47B5-9E15-41A4F454D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98" r="32398" b="7296"/>
          <a:stretch/>
        </p:blipFill>
        <p:spPr>
          <a:xfrm>
            <a:off x="6384175" y="1199204"/>
            <a:ext cx="5116291" cy="500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42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BB821A8-D0B9-4465-971A-0F3E2B31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331" y="6307974"/>
            <a:ext cx="1895993" cy="349814"/>
          </a:xfrm>
          <a:prstGeom prst="rect">
            <a:avLst/>
          </a:prstGeom>
        </p:spPr>
      </p:pic>
      <p:pic>
        <p:nvPicPr>
          <p:cNvPr id="5" name="Bildobjekt 4" descr="En bild som visar text, utomhus&#10;&#10;Automatiskt genererad beskrivning">
            <a:extLst>
              <a:ext uri="{FF2B5EF4-FFF2-40B4-BE49-F238E27FC236}">
                <a16:creationId xmlns:a16="http://schemas.microsoft.com/office/drawing/2014/main" id="{E5C6C464-8B07-4E3D-B20F-0E4EDB355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39" y="-27653"/>
            <a:ext cx="12508599" cy="703608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6D358A2-082E-4562-B650-6665F174B858}"/>
              </a:ext>
            </a:extLst>
          </p:cNvPr>
          <p:cNvSpPr txBox="1"/>
          <p:nvPr/>
        </p:nvSpPr>
        <p:spPr>
          <a:xfrm>
            <a:off x="725620" y="495546"/>
            <a:ext cx="2405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382942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2E312A3-7BE9-4F2B-BD3B-6691E1AEF2E1}"/>
              </a:ext>
            </a:extLst>
          </p:cNvPr>
          <p:cNvSpPr txBox="1"/>
          <p:nvPr/>
        </p:nvSpPr>
        <p:spPr>
          <a:xfrm>
            <a:off x="539497" y="1127723"/>
            <a:ext cx="6503561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200" b="0" i="0" u="sng" dirty="0">
                <a:solidFill>
                  <a:srgbClr val="616161"/>
                </a:solidFill>
                <a:effectLst/>
              </a:rPr>
              <a:t>Praktiskt runt mötet</a:t>
            </a: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</a:p>
          <a:p>
            <a:pPr indent="228600">
              <a:spcAft>
                <a:spcPts val="1000"/>
              </a:spcAft>
            </a:pPr>
            <a:r>
              <a:rPr lang="sv-SE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1) Mikrofon avstängd</a:t>
            </a:r>
          </a:p>
          <a:p>
            <a:pPr indent="228600">
              <a:spcAft>
                <a:spcPts val="1000"/>
              </a:spcAft>
            </a:pPr>
            <a:r>
              <a:rPr lang="sv-SE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2) Presentationer kommer att skickas ut </a:t>
            </a:r>
          </a:p>
          <a:p>
            <a:pPr indent="228600">
              <a:spcAft>
                <a:spcPts val="1000"/>
              </a:spcAft>
            </a:pPr>
            <a:r>
              <a:rPr lang="sv-SE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3) Frågor i chatten</a:t>
            </a: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  <a:endParaRPr lang="sv-SE" sz="2200" b="1" dirty="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B821A8-D0B9-4465-971A-0F3E2B31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331" y="6307974"/>
            <a:ext cx="1895993" cy="34981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78101FD-F6EB-4999-90DC-33C092B60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60" y="1127723"/>
            <a:ext cx="4190564" cy="44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98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BB821A8-D0B9-4465-971A-0F3E2B31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331" y="6307974"/>
            <a:ext cx="1895993" cy="349814"/>
          </a:xfrm>
          <a:prstGeom prst="rect">
            <a:avLst/>
          </a:prstGeom>
        </p:spPr>
      </p:pic>
      <p:pic>
        <p:nvPicPr>
          <p:cNvPr id="5" name="Bildobjekt 4" descr="En bild som visar text, utomhus&#10;&#10;Automatiskt genererad beskrivning">
            <a:extLst>
              <a:ext uri="{FF2B5EF4-FFF2-40B4-BE49-F238E27FC236}">
                <a16:creationId xmlns:a16="http://schemas.microsoft.com/office/drawing/2014/main" id="{E5C6C464-8B07-4E3D-B20F-0E4EDB355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39" y="-27653"/>
            <a:ext cx="12508599" cy="703608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6D358A2-082E-4562-B650-6665F174B858}"/>
              </a:ext>
            </a:extLst>
          </p:cNvPr>
          <p:cNvSpPr txBox="1"/>
          <p:nvPr/>
        </p:nvSpPr>
        <p:spPr>
          <a:xfrm>
            <a:off x="725620" y="495546"/>
            <a:ext cx="46324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TEKO Miljögruppens möte</a:t>
            </a:r>
          </a:p>
          <a:p>
            <a:r>
              <a:rPr lang="sv-SE" sz="3200" dirty="0">
                <a:solidFill>
                  <a:schemeClr val="bg1"/>
                </a:solidFill>
              </a:rPr>
              <a:t>2022-01-20</a:t>
            </a:r>
          </a:p>
        </p:txBody>
      </p:sp>
    </p:spTree>
    <p:extLst>
      <p:ext uri="{BB962C8B-B14F-4D97-AF65-F5344CB8AC3E}">
        <p14:creationId xmlns:p14="http://schemas.microsoft.com/office/powerpoint/2010/main" val="135086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2E312A3-7BE9-4F2B-BD3B-6691E1AEF2E1}"/>
              </a:ext>
            </a:extLst>
          </p:cNvPr>
          <p:cNvSpPr txBox="1"/>
          <p:nvPr/>
        </p:nvSpPr>
        <p:spPr>
          <a:xfrm>
            <a:off x="539497" y="1127723"/>
            <a:ext cx="650356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200" b="0" i="0" u="sng" dirty="0">
                <a:solidFill>
                  <a:srgbClr val="616161"/>
                </a:solidFill>
                <a:effectLst/>
              </a:rPr>
              <a:t>Agenda</a:t>
            </a: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0" i="0" dirty="0">
                <a:solidFill>
                  <a:srgbClr val="616161"/>
                </a:solidFill>
                <a:effectLst/>
              </a:rPr>
              <a:t>EU-lagstiftning</a:t>
            </a:r>
            <a:r>
              <a:rPr lang="sv-SE" sz="2200" dirty="0">
                <a:solidFill>
                  <a:srgbClr val="616161"/>
                </a:solidFill>
              </a:rPr>
              <a:t> - </a:t>
            </a:r>
            <a:r>
              <a:rPr lang="sv-SE" sz="2200" b="0" i="0" dirty="0">
                <a:solidFill>
                  <a:srgbClr val="616161"/>
                </a:solidFill>
                <a:effectLst/>
              </a:rPr>
              <a:t>så funkar EU-processerna,                </a:t>
            </a:r>
            <a:r>
              <a:rPr lang="sv-SE" sz="2200" dirty="0">
                <a:solidFill>
                  <a:srgbClr val="616161"/>
                </a:solidFill>
              </a:rPr>
              <a:t>Jenny Svärd, Svenskt Näringsliv</a:t>
            </a: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rgbClr val="616161"/>
                </a:solidFill>
              </a:rPr>
              <a:t>Hållbarhetslagstiftning, generell statusuppdatering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rgbClr val="616161"/>
                </a:solidFill>
              </a:rPr>
              <a:t>Producentansvaret för textil, uppdatering</a:t>
            </a: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0" i="0" dirty="0">
                <a:solidFill>
                  <a:srgbClr val="616161"/>
                </a:solidFill>
                <a:effectLst/>
              </a:rPr>
              <a:t>Tips på event, webinar, utlysningar m.m.</a:t>
            </a:r>
          </a:p>
          <a:p>
            <a:pPr algn="l"/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0" i="0" dirty="0">
                <a:solidFill>
                  <a:srgbClr val="616161"/>
                </a:solidFill>
                <a:effectLst/>
              </a:rPr>
              <a:t>Frågor och övrigt</a:t>
            </a: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  <a:endParaRPr lang="sv-SE" sz="2200" b="1" dirty="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B821A8-D0B9-4465-971A-0F3E2B31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331" y="6307974"/>
            <a:ext cx="1895993" cy="34981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78101FD-F6EB-4999-90DC-33C092B60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60" y="1127723"/>
            <a:ext cx="4190564" cy="44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8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2E312A3-7BE9-4F2B-BD3B-6691E1AEF2E1}"/>
              </a:ext>
            </a:extLst>
          </p:cNvPr>
          <p:cNvSpPr txBox="1"/>
          <p:nvPr/>
        </p:nvSpPr>
        <p:spPr>
          <a:xfrm>
            <a:off x="539497" y="1127723"/>
            <a:ext cx="650356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200" b="0" i="0" u="sng" dirty="0">
                <a:solidFill>
                  <a:srgbClr val="616161"/>
                </a:solidFill>
                <a:effectLst/>
              </a:rPr>
              <a:t>Agenda</a:t>
            </a: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1" i="0" dirty="0">
                <a:solidFill>
                  <a:srgbClr val="00B0F0"/>
                </a:solidFill>
                <a:effectLst/>
              </a:rPr>
              <a:t>EU-lagstiftning</a:t>
            </a:r>
            <a:r>
              <a:rPr lang="sv-SE" sz="2200" b="1" dirty="0">
                <a:solidFill>
                  <a:srgbClr val="00B0F0"/>
                </a:solidFill>
              </a:rPr>
              <a:t> - </a:t>
            </a:r>
            <a:r>
              <a:rPr lang="sv-SE" sz="2200" b="1" i="0" dirty="0">
                <a:solidFill>
                  <a:srgbClr val="00B0F0"/>
                </a:solidFill>
                <a:effectLst/>
              </a:rPr>
              <a:t>så funkar EU-processerna,                </a:t>
            </a:r>
            <a:r>
              <a:rPr lang="sv-SE" sz="2200" b="1" dirty="0">
                <a:solidFill>
                  <a:srgbClr val="00B0F0"/>
                </a:solidFill>
              </a:rPr>
              <a:t>Jenny Svärd, Svenskt Näringsliv</a:t>
            </a:r>
            <a:endParaRPr lang="sv-SE" sz="2200" b="1" i="0" dirty="0">
              <a:solidFill>
                <a:srgbClr val="00B0F0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rgbClr val="616161"/>
                </a:solidFill>
              </a:rPr>
              <a:t>Hållbarhetslagstiftning, generell statusuppdatering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rgbClr val="616161"/>
                </a:solidFill>
              </a:rPr>
              <a:t>Producentansvaret för textil, uppdatering</a:t>
            </a: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0" i="0" dirty="0">
                <a:solidFill>
                  <a:srgbClr val="616161"/>
                </a:solidFill>
                <a:effectLst/>
              </a:rPr>
              <a:t>Tips på event, webinar, utlysningar m.m.</a:t>
            </a:r>
          </a:p>
          <a:p>
            <a:pPr algn="l"/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0" i="0" dirty="0">
                <a:solidFill>
                  <a:srgbClr val="616161"/>
                </a:solidFill>
                <a:effectLst/>
              </a:rPr>
              <a:t>Frågor och övrigt</a:t>
            </a: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  <a:endParaRPr lang="sv-SE" sz="2200" b="1" dirty="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B821A8-D0B9-4465-971A-0F3E2B31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331" y="6307974"/>
            <a:ext cx="1895993" cy="34981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6B44433-CB20-4AC4-8F18-86DB1CF626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1" r="1528"/>
          <a:stretch/>
        </p:blipFill>
        <p:spPr>
          <a:xfrm>
            <a:off x="8090961" y="1746209"/>
            <a:ext cx="2870040" cy="37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0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2E312A3-7BE9-4F2B-BD3B-6691E1AEF2E1}"/>
              </a:ext>
            </a:extLst>
          </p:cNvPr>
          <p:cNvSpPr txBox="1"/>
          <p:nvPr/>
        </p:nvSpPr>
        <p:spPr>
          <a:xfrm>
            <a:off x="539497" y="1127723"/>
            <a:ext cx="650356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200" b="0" i="0" u="sng" dirty="0">
                <a:solidFill>
                  <a:srgbClr val="616161"/>
                </a:solidFill>
                <a:effectLst/>
              </a:rPr>
              <a:t>Agenda</a:t>
            </a: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0" i="0" dirty="0">
                <a:solidFill>
                  <a:srgbClr val="616161"/>
                </a:solidFill>
                <a:effectLst/>
              </a:rPr>
              <a:t>EU-lagstiftning</a:t>
            </a:r>
            <a:r>
              <a:rPr lang="sv-SE" sz="2200" dirty="0">
                <a:solidFill>
                  <a:srgbClr val="616161"/>
                </a:solidFill>
              </a:rPr>
              <a:t> - </a:t>
            </a:r>
            <a:r>
              <a:rPr lang="sv-SE" sz="2200" b="0" i="0" dirty="0">
                <a:solidFill>
                  <a:srgbClr val="616161"/>
                </a:solidFill>
                <a:effectLst/>
              </a:rPr>
              <a:t>så funkar EU-processerna,                </a:t>
            </a:r>
            <a:r>
              <a:rPr lang="sv-SE" sz="2200" dirty="0">
                <a:solidFill>
                  <a:srgbClr val="616161"/>
                </a:solidFill>
              </a:rPr>
              <a:t>Jenny Svärd, Svenskt Näringsliv</a:t>
            </a: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1" dirty="0">
                <a:solidFill>
                  <a:srgbClr val="00B0F0"/>
                </a:solidFill>
              </a:rPr>
              <a:t>Hållbarhetslagstiftning, generell statusuppdatering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rgbClr val="616161"/>
                </a:solidFill>
              </a:rPr>
              <a:t>Producentansvaret för textil, uppdatering</a:t>
            </a: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0" i="0" dirty="0">
                <a:solidFill>
                  <a:srgbClr val="616161"/>
                </a:solidFill>
                <a:effectLst/>
              </a:rPr>
              <a:t>Tips på event, webinar, utlysningar m.m.</a:t>
            </a:r>
          </a:p>
          <a:p>
            <a:pPr algn="l"/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0" i="0" dirty="0">
                <a:solidFill>
                  <a:srgbClr val="616161"/>
                </a:solidFill>
                <a:effectLst/>
              </a:rPr>
              <a:t>Frågor och övrigt</a:t>
            </a: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  <a:endParaRPr lang="sv-SE" sz="2200" b="1" dirty="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B821A8-D0B9-4465-971A-0F3E2B31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331" y="6307974"/>
            <a:ext cx="1895993" cy="34981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78101FD-F6EB-4999-90DC-33C092B60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60" y="1127723"/>
            <a:ext cx="4190564" cy="44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1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14B838C6-719A-4C87-85C8-C05BC2A794C1}"/>
              </a:ext>
            </a:extLst>
          </p:cNvPr>
          <p:cNvGrpSpPr/>
          <p:nvPr/>
        </p:nvGrpSpPr>
        <p:grpSpPr>
          <a:xfrm>
            <a:off x="1114978" y="141585"/>
            <a:ext cx="9958111" cy="6589579"/>
            <a:chOff x="1114978" y="141585"/>
            <a:chExt cx="9958111" cy="6589579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DFAB2B79-03EB-4112-9188-C9F7EB4B6675}"/>
                </a:ext>
              </a:extLst>
            </p:cNvPr>
            <p:cNvGraphicFramePr/>
            <p:nvPr/>
          </p:nvGraphicFramePr>
          <p:xfrm>
            <a:off x="1114978" y="141585"/>
            <a:ext cx="9958111" cy="65895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Rektangel: rundade hörn 4">
              <a:extLst>
                <a:ext uri="{FF2B5EF4-FFF2-40B4-BE49-F238E27FC236}">
                  <a16:creationId xmlns:a16="http://schemas.microsoft.com/office/drawing/2014/main" id="{4F79856E-ABEC-4748-8DB2-F4CDE6359CB7}"/>
                </a:ext>
              </a:extLst>
            </p:cNvPr>
            <p:cNvSpPr/>
            <p:nvPr/>
          </p:nvSpPr>
          <p:spPr>
            <a:xfrm>
              <a:off x="5138737" y="2971800"/>
              <a:ext cx="2162175" cy="9144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sv-SE" sz="100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-Taxonomin</a:t>
              </a:r>
              <a:endParaRPr lang="sv-SE" sz="11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sv-SE" sz="100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-EU:s förslag till uppdaterade krav för Hållbarhetsredovisning</a:t>
              </a:r>
              <a:endParaRPr lang="sv-SE" sz="11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 descr="http://www.factorydirectpromos.com/wordpress/wp-content/uploads/2012/01/carbon-footprint.jpg">
            <a:extLst>
              <a:ext uri="{FF2B5EF4-FFF2-40B4-BE49-F238E27FC236}">
                <a16:creationId xmlns:a16="http://schemas.microsoft.com/office/drawing/2014/main" id="{56F01AB9-1512-4441-8D10-A96B0D20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1905" y="5609568"/>
            <a:ext cx="887379" cy="68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2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2E312A3-7BE9-4F2B-BD3B-6691E1AEF2E1}"/>
              </a:ext>
            </a:extLst>
          </p:cNvPr>
          <p:cNvSpPr txBox="1"/>
          <p:nvPr/>
        </p:nvSpPr>
        <p:spPr>
          <a:xfrm>
            <a:off x="551295" y="200212"/>
            <a:ext cx="1133000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0" i="0" u="sng" dirty="0">
                <a:solidFill>
                  <a:srgbClr val="616161"/>
                </a:solidFill>
                <a:effectLst/>
              </a:rPr>
              <a:t>SPI (</a:t>
            </a:r>
            <a:r>
              <a:rPr lang="sv-SE" sz="2000" b="0" i="0" u="sng" dirty="0" err="1">
                <a:solidFill>
                  <a:srgbClr val="616161"/>
                </a:solidFill>
                <a:effectLst/>
              </a:rPr>
              <a:t>Sustainable</a:t>
            </a:r>
            <a:r>
              <a:rPr lang="sv-SE" sz="2000" b="0" i="0" u="sng" dirty="0">
                <a:solidFill>
                  <a:srgbClr val="616161"/>
                </a:solidFill>
                <a:effectLst/>
              </a:rPr>
              <a:t> Product </a:t>
            </a:r>
            <a:r>
              <a:rPr lang="sv-SE" sz="2000" b="0" i="0" u="sng" dirty="0" err="1">
                <a:solidFill>
                  <a:srgbClr val="616161"/>
                </a:solidFill>
                <a:effectLst/>
              </a:rPr>
              <a:t>Initiative</a:t>
            </a:r>
            <a:r>
              <a:rPr lang="sv-SE" sz="2000" b="0" i="0" u="sng" dirty="0">
                <a:solidFill>
                  <a:srgbClr val="616161"/>
                </a:solidFill>
                <a:effectLst/>
              </a:rPr>
              <a:t>), breddning av </a:t>
            </a:r>
            <a:r>
              <a:rPr lang="sv-SE" sz="2000" b="0" i="0" u="sng" dirty="0" err="1">
                <a:solidFill>
                  <a:srgbClr val="616161"/>
                </a:solidFill>
                <a:effectLst/>
              </a:rPr>
              <a:t>EcoDesigndirekti</a:t>
            </a:r>
            <a:r>
              <a:rPr lang="sv-SE" sz="2000" u="sng" dirty="0" err="1">
                <a:solidFill>
                  <a:srgbClr val="616161"/>
                </a:solidFill>
              </a:rPr>
              <a:t>vet</a:t>
            </a:r>
            <a:r>
              <a:rPr lang="sv-SE" sz="2000" b="0" i="0" u="sng" dirty="0">
                <a:solidFill>
                  <a:srgbClr val="616161"/>
                </a:solidFill>
                <a:effectLst/>
              </a:rPr>
              <a:t> &amp; Digitala produktpasset</a:t>
            </a:r>
          </a:p>
          <a:p>
            <a:r>
              <a:rPr lang="sv-SE" sz="2200" dirty="0">
                <a:solidFill>
                  <a:srgbClr val="616161"/>
                </a:solidFill>
              </a:rPr>
              <a:t>	</a:t>
            </a:r>
            <a:r>
              <a:rPr lang="sv-SE" sz="1600" i="1" dirty="0" err="1">
                <a:solidFill>
                  <a:srgbClr val="00B050"/>
                </a:solidFill>
              </a:rPr>
              <a:t>EU-Kommissionen</a:t>
            </a:r>
            <a:r>
              <a:rPr lang="sv-SE" sz="1600" i="1" dirty="0">
                <a:solidFill>
                  <a:srgbClr val="00B050"/>
                </a:solidFill>
              </a:rPr>
              <a:t> väntas presentera sitt förslag till direktiv den 30/3, 2022. </a:t>
            </a:r>
          </a:p>
          <a:p>
            <a:r>
              <a:rPr lang="sv-SE" sz="1600" i="1" dirty="0">
                <a:solidFill>
                  <a:srgbClr val="00B050"/>
                </a:solidFill>
              </a:rPr>
              <a:t>	Förslaget till breddning/revidering av </a:t>
            </a:r>
            <a:r>
              <a:rPr lang="sv-SE" sz="1600" i="1" dirty="0" err="1">
                <a:solidFill>
                  <a:srgbClr val="00B050"/>
                </a:solidFill>
              </a:rPr>
              <a:t>EcoDesigndirektivet</a:t>
            </a:r>
            <a:r>
              <a:rPr lang="sv-SE" sz="1600" i="1" dirty="0">
                <a:solidFill>
                  <a:srgbClr val="00B050"/>
                </a:solidFill>
              </a:rPr>
              <a:t> och förslag till Digitalt produktpass väntas presenteras 	ungefär samtidigt som SPI</a:t>
            </a:r>
          </a:p>
          <a:p>
            <a:r>
              <a:rPr lang="sv-SE" sz="1600" i="1" dirty="0">
                <a:solidFill>
                  <a:srgbClr val="00B050"/>
                </a:solidFill>
              </a:rPr>
              <a:t>	Efter detta följer hantering i Rådet (troligtvis Miljörådet) och Parlamentet.</a:t>
            </a:r>
          </a:p>
          <a:p>
            <a:endParaRPr lang="sv-SE" sz="1600" b="0" i="1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0" i="0" u="sng" dirty="0">
                <a:solidFill>
                  <a:srgbClr val="616161"/>
                </a:solidFill>
                <a:effectLst/>
              </a:rPr>
              <a:t>Textilstrategin</a:t>
            </a:r>
          </a:p>
          <a:p>
            <a:pPr algn="l"/>
            <a:r>
              <a:rPr lang="sv-SE" sz="1600" b="0" i="0" dirty="0">
                <a:solidFill>
                  <a:srgbClr val="616161"/>
                </a:solidFill>
                <a:effectLst/>
              </a:rPr>
              <a:t>	</a:t>
            </a:r>
            <a:r>
              <a:rPr lang="sv-SE" sz="1600" b="0" i="1" dirty="0">
                <a:solidFill>
                  <a:srgbClr val="00B050"/>
                </a:solidFill>
                <a:effectLst/>
              </a:rPr>
              <a:t>EU-kommissionen väntas presentera Textilstrategin den 30/3, 2022</a:t>
            </a:r>
          </a:p>
          <a:p>
            <a:r>
              <a:rPr lang="sv-SE" sz="1600" i="1" dirty="0">
                <a:solidFill>
                  <a:srgbClr val="00B050"/>
                </a:solidFill>
              </a:rPr>
              <a:t>	</a:t>
            </a:r>
          </a:p>
          <a:p>
            <a:pPr algn="l"/>
            <a:endParaRPr lang="sv-SE" sz="1600" b="0" i="1" dirty="0">
              <a:solidFill>
                <a:srgbClr val="00B050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u="sng" dirty="0">
                <a:solidFill>
                  <a:srgbClr val="616161"/>
                </a:solidFill>
              </a:rPr>
              <a:t>Green </a:t>
            </a:r>
            <a:r>
              <a:rPr lang="sv-SE" sz="2200" u="sng" dirty="0" err="1">
                <a:solidFill>
                  <a:srgbClr val="616161"/>
                </a:solidFill>
              </a:rPr>
              <a:t>Claims</a:t>
            </a:r>
            <a:r>
              <a:rPr lang="sv-SE" sz="2200" u="sng" dirty="0">
                <a:solidFill>
                  <a:srgbClr val="616161"/>
                </a:solidFill>
              </a:rPr>
              <a:t> (</a:t>
            </a:r>
            <a:r>
              <a:rPr lang="sv-SE" sz="2200" u="sng" dirty="0" err="1">
                <a:solidFill>
                  <a:srgbClr val="616161"/>
                </a:solidFill>
              </a:rPr>
              <a:t>Environmental</a:t>
            </a:r>
            <a:r>
              <a:rPr lang="sv-SE" sz="2200" u="sng" dirty="0">
                <a:solidFill>
                  <a:srgbClr val="616161"/>
                </a:solidFill>
              </a:rPr>
              <a:t> </a:t>
            </a:r>
            <a:r>
              <a:rPr lang="sv-SE" sz="2200" u="sng" dirty="0" err="1">
                <a:solidFill>
                  <a:srgbClr val="616161"/>
                </a:solidFill>
              </a:rPr>
              <a:t>performance</a:t>
            </a:r>
            <a:r>
              <a:rPr lang="sv-SE" sz="2200" u="sng" dirty="0">
                <a:solidFill>
                  <a:srgbClr val="616161"/>
                </a:solidFill>
              </a:rPr>
              <a:t> </a:t>
            </a:r>
            <a:r>
              <a:rPr lang="sv-SE" sz="2200" u="sng" dirty="0" err="1">
                <a:solidFill>
                  <a:srgbClr val="616161"/>
                </a:solidFill>
              </a:rPr>
              <a:t>of</a:t>
            </a:r>
            <a:r>
              <a:rPr lang="sv-SE" sz="2200" u="sng" dirty="0">
                <a:solidFill>
                  <a:srgbClr val="616161"/>
                </a:solidFill>
              </a:rPr>
              <a:t> </a:t>
            </a:r>
            <a:r>
              <a:rPr lang="sv-SE" sz="2200" u="sng" dirty="0" err="1">
                <a:solidFill>
                  <a:srgbClr val="616161"/>
                </a:solidFill>
              </a:rPr>
              <a:t>products</a:t>
            </a:r>
            <a:r>
              <a:rPr lang="sv-SE" sz="2200" u="sng" dirty="0">
                <a:solidFill>
                  <a:srgbClr val="616161"/>
                </a:solidFill>
              </a:rPr>
              <a:t> and </a:t>
            </a:r>
            <a:r>
              <a:rPr lang="sv-SE" sz="2200" u="sng" dirty="0" err="1">
                <a:solidFill>
                  <a:srgbClr val="616161"/>
                </a:solidFill>
              </a:rPr>
              <a:t>businesses</a:t>
            </a:r>
            <a:r>
              <a:rPr lang="sv-SE" sz="2200" u="sng" dirty="0">
                <a:solidFill>
                  <a:srgbClr val="616161"/>
                </a:solidFill>
              </a:rPr>
              <a:t> – </a:t>
            </a:r>
            <a:r>
              <a:rPr lang="sv-SE" sz="2200" u="sng" dirty="0" err="1">
                <a:solidFill>
                  <a:srgbClr val="616161"/>
                </a:solidFill>
              </a:rPr>
              <a:t>substantiating</a:t>
            </a:r>
            <a:r>
              <a:rPr lang="sv-SE" sz="2200" u="sng" dirty="0">
                <a:solidFill>
                  <a:srgbClr val="616161"/>
                </a:solidFill>
              </a:rPr>
              <a:t> </a:t>
            </a:r>
            <a:r>
              <a:rPr lang="sv-SE" sz="2200" u="sng" dirty="0" err="1">
                <a:solidFill>
                  <a:srgbClr val="616161"/>
                </a:solidFill>
              </a:rPr>
              <a:t>claims</a:t>
            </a:r>
            <a:r>
              <a:rPr lang="sv-SE" sz="2200" u="sng" dirty="0">
                <a:solidFill>
                  <a:srgbClr val="616161"/>
                </a:solidFill>
              </a:rPr>
              <a:t>)</a:t>
            </a:r>
          </a:p>
          <a:p>
            <a:r>
              <a:rPr lang="sv-SE" sz="2200" dirty="0">
                <a:solidFill>
                  <a:srgbClr val="616161"/>
                </a:solidFill>
              </a:rPr>
              <a:t>	</a:t>
            </a:r>
            <a:r>
              <a:rPr lang="en-US" sz="1600" i="1" dirty="0">
                <a:solidFill>
                  <a:srgbClr val="00B050"/>
                </a:solidFill>
              </a:rPr>
              <a:t>I </a:t>
            </a:r>
            <a:r>
              <a:rPr lang="en-US" sz="1600" i="1" dirty="0" err="1">
                <a:solidFill>
                  <a:srgbClr val="00B050"/>
                </a:solidFill>
              </a:rPr>
              <a:t>d</a:t>
            </a:r>
            <a:r>
              <a:rPr lang="en-US" sz="1600" i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ecember</a:t>
            </a:r>
            <a:r>
              <a:rPr lang="en-US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2021, </a:t>
            </a:r>
            <a:r>
              <a:rPr lang="en-US" sz="1600" i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presenterade</a:t>
            </a:r>
            <a:r>
              <a:rPr lang="en-US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EU-</a:t>
            </a:r>
            <a:r>
              <a:rPr lang="en-US" sz="1600" i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Kommissionen</a:t>
            </a:r>
            <a:r>
              <a:rPr lang="en-US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en</a:t>
            </a:r>
            <a:r>
              <a:rPr lang="en-US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rekommendation</a:t>
            </a:r>
            <a:r>
              <a:rPr lang="en-US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för</a:t>
            </a:r>
            <a:r>
              <a:rPr lang="en-US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användning</a:t>
            </a:r>
            <a:r>
              <a:rPr lang="en-US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av </a:t>
            </a:r>
            <a:r>
              <a:rPr lang="en-US" sz="1600" i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metoder</a:t>
            </a:r>
            <a:r>
              <a:rPr lang="en-US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för</a:t>
            </a:r>
            <a:r>
              <a:rPr lang="en-US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att</a:t>
            </a:r>
            <a:r>
              <a:rPr lang="en-US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mäta</a:t>
            </a:r>
            <a:r>
              <a:rPr lang="en-US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	</a:t>
            </a:r>
            <a:r>
              <a:rPr lang="en-US" sz="1600" i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miljöavtryck</a:t>
            </a:r>
            <a:r>
              <a:rPr lang="en-US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på</a:t>
            </a:r>
            <a:r>
              <a:rPr lang="en-US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produkt</a:t>
            </a:r>
            <a:r>
              <a:rPr lang="en-US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och</a:t>
            </a:r>
            <a:r>
              <a:rPr lang="en-US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tjänst</a:t>
            </a:r>
            <a:r>
              <a:rPr lang="en-US" sz="1600" i="1" dirty="0">
                <a:effectLst/>
                <a:ea typeface="Calibri" panose="020F0502020204030204" pitchFamily="34" charset="0"/>
              </a:rPr>
              <a:t>:</a:t>
            </a:r>
          </a:p>
          <a:p>
            <a:r>
              <a:rPr lang="en-US" sz="1600" i="1" dirty="0">
                <a:ea typeface="Calibri" panose="020F0502020204030204" pitchFamily="34" charset="0"/>
              </a:rPr>
              <a:t>	</a:t>
            </a:r>
            <a:r>
              <a:rPr lang="en-US" sz="12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Recommendation on the use of Environmental Footprint methods (europa.eu)</a:t>
            </a:r>
            <a:endParaRPr lang="en-US" sz="1200" i="1" dirty="0"/>
          </a:p>
          <a:p>
            <a:r>
              <a:rPr lang="sv-SE" sz="1600" dirty="0">
                <a:solidFill>
                  <a:srgbClr val="343434"/>
                </a:solidFill>
              </a:rPr>
              <a:t>	</a:t>
            </a:r>
            <a:r>
              <a:rPr lang="sv-SE" sz="1600" b="0" i="1" dirty="0">
                <a:solidFill>
                  <a:srgbClr val="00B050"/>
                </a:solidFill>
                <a:effectLst/>
              </a:rPr>
              <a:t>EU-kommissionen väntas presentera sitt förslag till förordningen Green </a:t>
            </a:r>
            <a:r>
              <a:rPr lang="sv-SE" sz="1600" b="0" i="1" dirty="0" err="1">
                <a:solidFill>
                  <a:srgbClr val="00B050"/>
                </a:solidFill>
                <a:effectLst/>
              </a:rPr>
              <a:t>Claims</a:t>
            </a:r>
            <a:r>
              <a:rPr lang="sv-SE" sz="1600" b="0" i="1" dirty="0">
                <a:solidFill>
                  <a:srgbClr val="00B050"/>
                </a:solidFill>
                <a:effectLst/>
              </a:rPr>
              <a:t> den 30/3, 2022</a:t>
            </a:r>
          </a:p>
          <a:p>
            <a:r>
              <a:rPr lang="sv-SE" sz="1600" i="1" dirty="0">
                <a:solidFill>
                  <a:srgbClr val="00B050"/>
                </a:solidFill>
              </a:rPr>
              <a:t>	Efter detta följer hantering i Rådet (troligtvis Miljörådet) och Parlamentet.</a:t>
            </a:r>
          </a:p>
          <a:p>
            <a:r>
              <a:rPr lang="sv-SE" sz="1600" i="1" dirty="0">
                <a:solidFill>
                  <a:srgbClr val="00B050"/>
                </a:solidFill>
              </a:rPr>
              <a:t>	Ett flertal EU-länder har under fördröjningen av lagstiftningen, skärpt sina riktlinjer för miljöpåståenden (bl.a. DK, Frankrike)</a:t>
            </a:r>
          </a:p>
          <a:p>
            <a:endParaRPr lang="sv-SE" sz="2200" dirty="0">
              <a:solidFill>
                <a:srgbClr val="61616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rgbClr val="616161"/>
                </a:solidFill>
              </a:rPr>
              <a:t>PEF (Product </a:t>
            </a:r>
            <a:r>
              <a:rPr lang="sv-SE" sz="2200" dirty="0" err="1">
                <a:solidFill>
                  <a:srgbClr val="616161"/>
                </a:solidFill>
              </a:rPr>
              <a:t>Environmental</a:t>
            </a:r>
            <a:r>
              <a:rPr lang="sv-SE" sz="2200" dirty="0">
                <a:solidFill>
                  <a:srgbClr val="616161"/>
                </a:solidFill>
              </a:rPr>
              <a:t> </a:t>
            </a:r>
            <a:r>
              <a:rPr lang="sv-SE" sz="2200" dirty="0" err="1">
                <a:solidFill>
                  <a:srgbClr val="616161"/>
                </a:solidFill>
              </a:rPr>
              <a:t>Footprint</a:t>
            </a:r>
            <a:r>
              <a:rPr lang="sv-SE" sz="2200" dirty="0">
                <a:solidFill>
                  <a:srgbClr val="616161"/>
                </a:solidFill>
              </a:rPr>
              <a:t>)</a:t>
            </a:r>
          </a:p>
          <a:p>
            <a:r>
              <a:rPr lang="sv-SE" sz="1600" i="1" dirty="0">
                <a:solidFill>
                  <a:srgbClr val="00B050"/>
                </a:solidFill>
              </a:rPr>
              <a:t>	I nuläget pågår arbete med EU-standarder för att mäta miljöavtryck. Bl.a. arbetar nationella expertgrupper på att ta fram 	kriterier (PEFCR) för kläder och skor. Slutgiltigt förslag väntas i september 2023</a:t>
            </a:r>
          </a:p>
          <a:p>
            <a:r>
              <a:rPr lang="sv-SE" sz="1600" i="1" dirty="0">
                <a:solidFill>
                  <a:srgbClr val="00B050"/>
                </a:solidFill>
              </a:rPr>
              <a:t>	”Make the </a:t>
            </a:r>
            <a:r>
              <a:rPr lang="sv-SE" sz="1600" i="1" dirty="0" err="1">
                <a:solidFill>
                  <a:srgbClr val="00B050"/>
                </a:solidFill>
              </a:rPr>
              <a:t>label</a:t>
            </a:r>
            <a:r>
              <a:rPr lang="sv-SE" sz="1600" i="1" dirty="0">
                <a:solidFill>
                  <a:srgbClr val="00B050"/>
                </a:solidFill>
              </a:rPr>
              <a:t> </a:t>
            </a:r>
            <a:r>
              <a:rPr lang="sv-SE" sz="1600" i="1" dirty="0" err="1">
                <a:solidFill>
                  <a:srgbClr val="00B050"/>
                </a:solidFill>
              </a:rPr>
              <a:t>count</a:t>
            </a:r>
            <a:r>
              <a:rPr lang="sv-SE" sz="1600" i="1" dirty="0">
                <a:solidFill>
                  <a:srgbClr val="00B050"/>
                </a:solidFill>
              </a:rPr>
              <a:t>” kampanjen, fokuserar på naturfibrer och kompletterande kriterier till PEFCR: </a:t>
            </a:r>
            <a:r>
              <a:rPr lang="sv-SE" sz="1600" dirty="0">
                <a:hlinkClick r:id="rId4"/>
              </a:rPr>
              <a:t>Make the </a:t>
            </a:r>
            <a:r>
              <a:rPr lang="sv-SE" sz="1600" dirty="0" err="1">
                <a:hlinkClick r:id="rId4"/>
              </a:rPr>
              <a:t>Label</a:t>
            </a:r>
            <a:r>
              <a:rPr lang="sv-SE" sz="1600" dirty="0">
                <a:hlinkClick r:id="rId4"/>
              </a:rPr>
              <a:t> Count </a:t>
            </a:r>
            <a:r>
              <a:rPr lang="sv-SE" sz="1600" i="1" dirty="0">
                <a:solidFill>
                  <a:srgbClr val="00B050"/>
                </a:solidFill>
              </a:rPr>
              <a:t>	</a:t>
            </a:r>
            <a:endParaRPr lang="en-US" sz="1200" i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B821A8-D0B9-4465-971A-0F3E2B311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331" y="6307974"/>
            <a:ext cx="1895993" cy="34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5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BB821A8-D0B9-4465-971A-0F3E2B31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331" y="6307974"/>
            <a:ext cx="1895993" cy="34981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4A7CBAC-6749-47C5-AA9E-D877059AF18E}"/>
              </a:ext>
            </a:extLst>
          </p:cNvPr>
          <p:cNvSpPr txBox="1"/>
          <p:nvPr/>
        </p:nvSpPr>
        <p:spPr>
          <a:xfrm>
            <a:off x="539497" y="331310"/>
            <a:ext cx="10847827" cy="5883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 err="1">
                <a:solidFill>
                  <a:srgbClr val="616161"/>
                </a:solidFill>
              </a:rPr>
              <a:t>Due</a:t>
            </a:r>
            <a:r>
              <a:rPr lang="sv-SE" sz="2200" dirty="0">
                <a:solidFill>
                  <a:srgbClr val="616161"/>
                </a:solidFill>
              </a:rPr>
              <a:t> </a:t>
            </a:r>
            <a:r>
              <a:rPr lang="sv-SE" sz="2200" dirty="0" err="1">
                <a:solidFill>
                  <a:srgbClr val="616161"/>
                </a:solidFill>
              </a:rPr>
              <a:t>Diligence</a:t>
            </a:r>
            <a:endParaRPr lang="sv-SE" sz="2200" dirty="0">
              <a:solidFill>
                <a:srgbClr val="616161"/>
              </a:solidFill>
            </a:endParaRPr>
          </a:p>
          <a:p>
            <a:pPr>
              <a:spcAft>
                <a:spcPts val="1000"/>
              </a:spcAft>
            </a:pPr>
            <a:r>
              <a:rPr lang="sv-SE" sz="1600" i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I väntan på EU:s förslag till </a:t>
            </a:r>
            <a:r>
              <a:rPr lang="sv-SE" sz="1600" i="1" dirty="0" err="1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sv-SE" sz="1600" i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600" i="1" dirty="0" err="1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Diligence</a:t>
            </a:r>
            <a:r>
              <a:rPr lang="sv-SE" sz="1600" i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lagstiftning har flera länder valt att utveckla och uppdatera sina nationella 	lagstiftningar, </a:t>
            </a:r>
            <a:r>
              <a:rPr lang="sv-SE" sz="1600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nu senast Nederländerna (Frankrike, Tyskland, Belgien, Danmark, Finland, även icke-EU; UK, Norge och 	Schweiz har egna varianter). 						</a:t>
            </a:r>
            <a:r>
              <a:rPr lang="sv-SE" sz="1600" i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Upphandlingsmyndighetens krav på </a:t>
            </a:r>
            <a:r>
              <a:rPr lang="sv-SE" sz="1600" i="1" dirty="0" err="1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sv-SE" sz="1600" i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600" i="1" dirty="0" err="1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Diligence</a:t>
            </a:r>
            <a:r>
              <a:rPr lang="sv-SE" sz="1600" i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sv-SE" sz="1600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1200" i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https://www.upphandlingsmyndigheten.se/kriterier/kontor-och-textil/textil/samtliga-textilier/arbetsrattsliga-villkor-enligt-ilos-karnkonventioner/basniva/</a:t>
            </a:r>
            <a:endParaRPr lang="sv-SE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v-SE" sz="1600" i="1" dirty="0">
              <a:solidFill>
                <a:srgbClr val="61616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rgbClr val="616161"/>
                </a:solidFill>
              </a:rPr>
              <a:t>Svenska Myndigheter</a:t>
            </a:r>
          </a:p>
          <a:p>
            <a:r>
              <a:rPr lang="sv-SE" sz="1600" dirty="0">
                <a:solidFill>
                  <a:srgbClr val="616161"/>
                </a:solidFill>
              </a:rPr>
              <a:t>	-</a:t>
            </a:r>
            <a:r>
              <a:rPr lang="sv-SE" sz="1600" i="1" dirty="0">
                <a:solidFill>
                  <a:srgbClr val="00B050"/>
                </a:solidFill>
              </a:rPr>
              <a:t>Regeringen föreslår att mervärdesskatten på reparationer av cyklar, skor, lädervaror, kläder och hushållslinne sänks 	från 12 till 6 procent. (1/1, 2017 sänktes momsen på dessa från 25 till 12 procent). Föreslås träda i kraft 1 juli, 2022. 	Remissperioden är över och vi väntar på slutgiltig utformning. TEKO stöder SN/SH:s remissvar</a:t>
            </a:r>
          </a:p>
          <a:p>
            <a:r>
              <a:rPr lang="sv-SE" sz="1600" dirty="0">
                <a:solidFill>
                  <a:srgbClr val="616161"/>
                </a:solidFill>
              </a:rPr>
              <a:t>	</a:t>
            </a:r>
            <a:r>
              <a:rPr lang="sv-SE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Ytterligare sänkt mervärdesskatt på vissa reparationer - Regeringen.se</a:t>
            </a:r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r>
              <a:rPr lang="sv-SE" sz="1200" dirty="0"/>
              <a:t>	-</a:t>
            </a:r>
            <a:r>
              <a:rPr lang="sv-SE" sz="1600" i="1" dirty="0">
                <a:solidFill>
                  <a:srgbClr val="00B050"/>
                </a:solidFill>
              </a:rPr>
              <a:t>Offentlig upphandling; Klimat- och miljökrav</a:t>
            </a:r>
          </a:p>
          <a:p>
            <a:r>
              <a:rPr lang="sv-SE" sz="1600" i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	I promemorian publicerad i oktober 2021, föreslås att det som tidigare varit en rekommendation nu blir en skyldighet 	för upphandlande myndigheter och enheter att beakta klimatet, </a:t>
            </a:r>
            <a:r>
              <a:rPr lang="sv-SE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männi­skors hälsa, djuromsorg samt sociala och 	arbetsrättsliga aspekter</a:t>
            </a:r>
            <a:r>
              <a:rPr lang="sv-SE" sz="1600" i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vid offentlig upphand­ling. </a:t>
            </a:r>
            <a:r>
              <a:rPr lang="sv-SE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Vidare föreslås att upphandlande myndigheter och enheter ska 	besluta om riktlinjer för hur nämnda intressen ska beaktas.</a:t>
            </a:r>
            <a:endParaRPr lang="sv-SE" sz="1600" i="1" dirty="0">
              <a:solidFill>
                <a:srgbClr val="00B050"/>
              </a:solidFill>
              <a:effectLst/>
              <a:ea typeface="Calibri" panose="020F0502020204030204" pitchFamily="34" charset="0"/>
            </a:endParaRPr>
          </a:p>
          <a:p>
            <a:r>
              <a:rPr lang="sv-SE" sz="1600" i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	Lagändringarna föreslås träda ikraft den 1 juli 2022.</a:t>
            </a:r>
          </a:p>
          <a:p>
            <a:r>
              <a:rPr lang="sv-SE" sz="1600" i="1" dirty="0">
                <a:solidFill>
                  <a:srgbClr val="00B050"/>
                </a:solidFill>
                <a:cs typeface="Calibri" panose="020F0502020204030204" pitchFamily="34" charset="0"/>
              </a:rPr>
              <a:t>	Remissperioden är över och vi väntar på slutgiltiga ändringar. TEKO stöder SN:s remissvar.</a:t>
            </a:r>
            <a:endParaRPr lang="sv-SE" sz="1600" i="1" dirty="0">
              <a:solidFill>
                <a:srgbClr val="00B050"/>
              </a:solidFill>
            </a:endParaRPr>
          </a:p>
          <a:p>
            <a:r>
              <a:rPr lang="sv-SE" sz="1600" b="0" i="1" u="none" strike="noStrike" dirty="0">
                <a:solidFill>
                  <a:srgbClr val="00B050"/>
                </a:solidFill>
                <a:effectLst/>
              </a:rPr>
              <a:t>	</a:t>
            </a:r>
            <a:r>
              <a:rPr lang="sv-SE" sz="1200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skyldighet att beakta vissa samhällsintressen vid offentlig upphandling - Regeringen.se</a:t>
            </a:r>
            <a:endParaRPr lang="sv-SE" sz="1200" u="sng" dirty="0"/>
          </a:p>
          <a:p>
            <a:r>
              <a:rPr lang="sv-SE" sz="1200" dirty="0"/>
              <a:t>	</a:t>
            </a:r>
            <a:r>
              <a:rPr lang="sv-SE" sz="1200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Remiss av DS2021:31 En skyldighet att beakta vissa samhällsintressen vid offentlig upphandling (svensktnaringsliv.se)</a:t>
            </a:r>
            <a:endParaRPr lang="sv-SE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5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2E312A3-7BE9-4F2B-BD3B-6691E1AEF2E1}"/>
              </a:ext>
            </a:extLst>
          </p:cNvPr>
          <p:cNvSpPr txBox="1"/>
          <p:nvPr/>
        </p:nvSpPr>
        <p:spPr>
          <a:xfrm>
            <a:off x="539497" y="1127723"/>
            <a:ext cx="650356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200" b="0" i="0" u="sng" dirty="0">
                <a:solidFill>
                  <a:srgbClr val="616161"/>
                </a:solidFill>
                <a:effectLst/>
              </a:rPr>
              <a:t>Agenda</a:t>
            </a: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0" i="0" dirty="0">
                <a:solidFill>
                  <a:srgbClr val="616161"/>
                </a:solidFill>
                <a:effectLst/>
              </a:rPr>
              <a:t>EU-lagstiftning</a:t>
            </a:r>
            <a:r>
              <a:rPr lang="sv-SE" sz="2200" dirty="0">
                <a:solidFill>
                  <a:srgbClr val="616161"/>
                </a:solidFill>
              </a:rPr>
              <a:t> - </a:t>
            </a:r>
            <a:r>
              <a:rPr lang="sv-SE" sz="2200" b="0" i="0" dirty="0">
                <a:solidFill>
                  <a:srgbClr val="616161"/>
                </a:solidFill>
                <a:effectLst/>
              </a:rPr>
              <a:t>så funkar EU-processerna,                </a:t>
            </a:r>
            <a:r>
              <a:rPr lang="sv-SE" sz="2200" dirty="0">
                <a:solidFill>
                  <a:srgbClr val="616161"/>
                </a:solidFill>
              </a:rPr>
              <a:t>Jenny Svärd, Svenskt Näringsliv</a:t>
            </a: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rgbClr val="616161"/>
                </a:solidFill>
              </a:rPr>
              <a:t>Hållbarhetslagstiftning, generell statusuppdatering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1" dirty="0">
                <a:solidFill>
                  <a:srgbClr val="00B0F0"/>
                </a:solidFill>
              </a:rPr>
              <a:t>Producentansvaret för textil, uppdatering</a:t>
            </a:r>
            <a:endParaRPr lang="sv-SE" sz="2200" b="1" i="0" dirty="0">
              <a:solidFill>
                <a:srgbClr val="00B0F0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0" i="0" dirty="0">
                <a:solidFill>
                  <a:srgbClr val="616161"/>
                </a:solidFill>
                <a:effectLst/>
              </a:rPr>
              <a:t>Tips på event, webinar, utlysningar m.m.</a:t>
            </a:r>
          </a:p>
          <a:p>
            <a:pPr algn="l"/>
            <a:endParaRPr lang="sv-SE" sz="2200" b="0" i="0" dirty="0">
              <a:solidFill>
                <a:srgbClr val="61616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200" b="0" i="0" dirty="0">
                <a:solidFill>
                  <a:srgbClr val="616161"/>
                </a:solidFill>
                <a:effectLst/>
              </a:rPr>
              <a:t>Frågor och övrigt</a:t>
            </a:r>
          </a:p>
          <a:p>
            <a:pPr algn="l"/>
            <a:r>
              <a:rPr lang="sv-SE" sz="2200" b="0" i="0" dirty="0">
                <a:solidFill>
                  <a:srgbClr val="616161"/>
                </a:solidFill>
                <a:effectLst/>
              </a:rPr>
              <a:t> </a:t>
            </a:r>
            <a:endParaRPr lang="sv-SE" sz="2200" b="1" dirty="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B821A8-D0B9-4465-971A-0F3E2B31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331" y="6307974"/>
            <a:ext cx="1895993" cy="34981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78101FD-F6EB-4999-90DC-33C092B60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60" y="1127723"/>
            <a:ext cx="4190564" cy="44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59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1636</Words>
  <Application>Microsoft Office PowerPoint</Application>
  <PresentationFormat>Bredbild</PresentationFormat>
  <Paragraphs>270</Paragraphs>
  <Slides>20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Caslon 540</vt:lpstr>
      <vt:lpstr>Symbol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Ulrika Simonsson</dc:creator>
  <cp:lastModifiedBy>Ulrika Simonsson</cp:lastModifiedBy>
  <cp:revision>8</cp:revision>
  <dcterms:created xsi:type="dcterms:W3CDTF">2021-12-16T07:57:40Z</dcterms:created>
  <dcterms:modified xsi:type="dcterms:W3CDTF">2022-01-20T07:51:20Z</dcterms:modified>
</cp:coreProperties>
</file>