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slideLayouts/slideLayout74.xml" ContentType="application/vnd.openxmlformats-officedocument.presentationml.slideLayout+xml"/>
  <Override PartName="/ppt/theme/theme12.xml" ContentType="application/vnd.openxmlformats-officedocument.theme+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comments/modernComment_2F5_7F889B07.xml" ContentType="application/vnd.ms-powerpoint.comments+xml"/>
  <Override PartName="/ppt/notesSlides/notesSlide2.xml" ContentType="application/vnd.openxmlformats-officedocument.presentationml.notesSlide+xml"/>
  <Override PartName="/ppt/comments/modernComment_2FD_335190B8.xml" ContentType="application/vnd.ms-powerpoint.comments+xml"/>
  <Override PartName="/ppt/notesSlides/notesSlide3.xml" ContentType="application/vnd.openxmlformats-officedocument.presentationml.notesSlide+xml"/>
  <Override PartName="/ppt/comments/modernComment_2F8_DDCC8D1D.xml" ContentType="application/vnd.ms-powerpoint.comments+xml"/>
  <Override PartName="/ppt/notesSlides/notesSlide4.xml" ContentType="application/vnd.openxmlformats-officedocument.presentationml.notesSlide+xml"/>
  <Override PartName="/ppt/comments/modernComment_2F7_C4A33855.xml" ContentType="application/vnd.ms-powerpoint.comments+xml"/>
  <Override PartName="/ppt/notesSlides/notesSlide5.xml" ContentType="application/vnd.openxmlformats-officedocument.presentationml.notesSlide+xml"/>
  <Override PartName="/ppt/comments/modernComment_109_CF1C8A6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70" r:id="rId4"/>
    <p:sldMasterId id="2147483666" r:id="rId5"/>
    <p:sldMasterId id="2147483676" r:id="rId6"/>
    <p:sldMasterId id="2147483675" r:id="rId7"/>
    <p:sldMasterId id="2147483686" r:id="rId8"/>
    <p:sldMasterId id="2147483702" r:id="rId9"/>
    <p:sldMasterId id="2147483696" r:id="rId10"/>
    <p:sldMasterId id="2147483690" r:id="rId11"/>
    <p:sldMasterId id="2147483751" r:id="rId12"/>
    <p:sldMasterId id="2147483772" r:id="rId13"/>
    <p:sldMasterId id="2147483774" r:id="rId14"/>
    <p:sldMasterId id="2147483776" r:id="rId15"/>
    <p:sldMasterId id="2147483778" r:id="rId16"/>
    <p:sldMasterId id="2147483783" r:id="rId17"/>
  </p:sldMasterIdLst>
  <p:notesMasterIdLst>
    <p:notesMasterId r:id="rId45"/>
  </p:notesMasterIdLst>
  <p:handoutMasterIdLst>
    <p:handoutMasterId r:id="rId46"/>
  </p:handoutMasterIdLst>
  <p:sldIdLst>
    <p:sldId id="305" r:id="rId18"/>
    <p:sldId id="767" r:id="rId19"/>
    <p:sldId id="766" r:id="rId20"/>
    <p:sldId id="757" r:id="rId21"/>
    <p:sldId id="765" r:id="rId22"/>
    <p:sldId id="758" r:id="rId23"/>
    <p:sldId id="760" r:id="rId24"/>
    <p:sldId id="759" r:id="rId25"/>
    <p:sldId id="772" r:id="rId26"/>
    <p:sldId id="764" r:id="rId27"/>
    <p:sldId id="769" r:id="rId28"/>
    <p:sldId id="265" r:id="rId29"/>
    <p:sldId id="770" r:id="rId30"/>
    <p:sldId id="768" r:id="rId31"/>
    <p:sldId id="615" r:id="rId32"/>
    <p:sldId id="266" r:id="rId33"/>
    <p:sldId id="622" r:id="rId34"/>
    <p:sldId id="623" r:id="rId35"/>
    <p:sldId id="625" r:id="rId36"/>
    <p:sldId id="258" r:id="rId37"/>
    <p:sldId id="412" r:id="rId38"/>
    <p:sldId id="413" r:id="rId39"/>
    <p:sldId id="773" r:id="rId40"/>
    <p:sldId id="423" r:id="rId41"/>
    <p:sldId id="771" r:id="rId42"/>
    <p:sldId id="419" r:id="rId43"/>
    <p:sldId id="420" r:id="rId44"/>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Lab Grotesque" panose="020B0604020202020204" charset="0"/>
      <p:regular r:id="rId51"/>
      <p:bold r:id="rId52"/>
      <p:italic r:id="rId53"/>
      <p:boldItalic r:id="rId54"/>
    </p:embeddedFont>
    <p:embeddedFont>
      <p:font typeface="Lab Grotesque Black" panose="020B0604020202020204" charset="0"/>
      <p:bold r:id="rId55"/>
      <p:italic r:id="rId56"/>
      <p:boldItalic r:id="rId57"/>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1BF75-0889-5A09-5679-9E7869F07A33}" name="Anna M Johansson" initials="AJ" userId="S::anna.m.johansson@swedishenterprise.se::7968d2b9-2b03-4e75-a566-8cd5dc7aad18" providerId="AD"/>
  <p188:author id="{B5FAD68B-20A1-A0B2-8A86-C111346ECA41}" name="Michaela Sand" initials="MS" userId="S::michaela.sand@swedishenterprise.se::ade03567-71b8-46ad-a554-8ccbf81bf26e" providerId="AD"/>
  <p188:author id="{E3C02DE7-E31A-78A6-6DAC-478E2605CBEF}" name="Anders Rehnberg" initials="AR" userId="S::anders.rehnberg@svensktnaringsliv.se::0cbe4b99-5529-477a-9342-3edd7bdb8b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BC6F"/>
    <a:srgbClr val="33414E"/>
    <a:srgbClr val="EFF2F5"/>
    <a:srgbClr val="FAE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519778-6494-4477-AFFB-EA2B53D15650}" v="289" dt="2022-01-20T07:11:42.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font" Target="fonts/font8.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font" Target="fonts/font2.fntdata"/><Relationship Id="rId56" Type="http://schemas.openxmlformats.org/officeDocument/2006/relationships/font" Target="fonts/font10.fntdata"/><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handoutMaster" Target="handoutMasters/handoutMaster1.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userId="a4a1dcee-94e3-4d9d-822a-ac21d4c1f126" providerId="ADAL" clId="{13519778-6494-4477-AFFB-EA2B53D15650}"/>
    <pc:docChg chg="undo custSel addSld delSld modSld sldOrd delMainMaster">
      <pc:chgData name="Jenny" userId="a4a1dcee-94e3-4d9d-822a-ac21d4c1f126" providerId="ADAL" clId="{13519778-6494-4477-AFFB-EA2B53D15650}" dt="2022-01-20T07:11:42.119" v="2450"/>
      <pc:docMkLst>
        <pc:docMk/>
      </pc:docMkLst>
      <pc:sldChg chg="addSp delSp modSp add mod ord">
        <pc:chgData name="Jenny" userId="a4a1dcee-94e3-4d9d-822a-ac21d4c1f126" providerId="ADAL" clId="{13519778-6494-4477-AFFB-EA2B53D15650}" dt="2022-01-20T06:43:59.778" v="1779" actId="1076"/>
        <pc:sldMkLst>
          <pc:docMk/>
          <pc:sldMk cId="3045555392" sldId="258"/>
        </pc:sldMkLst>
        <pc:spChg chg="mod">
          <ac:chgData name="Jenny" userId="a4a1dcee-94e3-4d9d-822a-ac21d4c1f126" providerId="ADAL" clId="{13519778-6494-4477-AFFB-EA2B53D15650}" dt="2022-01-20T06:43:59.778" v="1779" actId="1076"/>
          <ac:spMkLst>
            <pc:docMk/>
            <pc:sldMk cId="3045555392" sldId="258"/>
            <ac:spMk id="2" creationId="{52B2BFAE-F6A2-4F55-92F9-95605B54E5F3}"/>
          </ac:spMkLst>
        </pc:spChg>
        <pc:spChg chg="mod">
          <ac:chgData name="Jenny" userId="a4a1dcee-94e3-4d9d-822a-ac21d4c1f126" providerId="ADAL" clId="{13519778-6494-4477-AFFB-EA2B53D15650}" dt="2022-01-19T07:42:31.634" v="760" actId="255"/>
          <ac:spMkLst>
            <pc:docMk/>
            <pc:sldMk cId="3045555392" sldId="258"/>
            <ac:spMk id="4" creationId="{AF953C67-C72D-427D-8D69-FFA1B092EABD}"/>
          </ac:spMkLst>
        </pc:spChg>
        <pc:picChg chg="del mod">
          <ac:chgData name="Jenny" userId="a4a1dcee-94e3-4d9d-822a-ac21d4c1f126" providerId="ADAL" clId="{13519778-6494-4477-AFFB-EA2B53D15650}" dt="2022-01-20T06:05:52.983" v="1127" actId="21"/>
          <ac:picMkLst>
            <pc:docMk/>
            <pc:sldMk cId="3045555392" sldId="258"/>
            <ac:picMk id="5" creationId="{1D9C3D33-4506-462F-959C-3FE0A0BF4929}"/>
          </ac:picMkLst>
        </pc:picChg>
        <pc:picChg chg="add mod">
          <ac:chgData name="Jenny" userId="a4a1dcee-94e3-4d9d-822a-ac21d4c1f126" providerId="ADAL" clId="{13519778-6494-4477-AFFB-EA2B53D15650}" dt="2022-01-20T06:05:55.463" v="1128" actId="1076"/>
          <ac:picMkLst>
            <pc:docMk/>
            <pc:sldMk cId="3045555392" sldId="258"/>
            <ac:picMk id="6" creationId="{A511341F-D4F8-40B0-B56B-537533C78DEF}"/>
          </ac:picMkLst>
        </pc:picChg>
      </pc:sldChg>
      <pc:sldChg chg="del">
        <pc:chgData name="Jenny" userId="a4a1dcee-94e3-4d9d-822a-ac21d4c1f126" providerId="ADAL" clId="{13519778-6494-4477-AFFB-EA2B53D15650}" dt="2022-01-18T16:21:02.308" v="5" actId="47"/>
        <pc:sldMkLst>
          <pc:docMk/>
          <pc:sldMk cId="956102254" sldId="261"/>
        </pc:sldMkLst>
      </pc:sldChg>
      <pc:sldChg chg="del">
        <pc:chgData name="Jenny" userId="a4a1dcee-94e3-4d9d-822a-ac21d4c1f126" providerId="ADAL" clId="{13519778-6494-4477-AFFB-EA2B53D15650}" dt="2022-01-18T16:21:03.905" v="6" actId="47"/>
        <pc:sldMkLst>
          <pc:docMk/>
          <pc:sldMk cId="2459912680" sldId="262"/>
        </pc:sldMkLst>
      </pc:sldChg>
      <pc:sldChg chg="delSp modSp add del mod delAnim">
        <pc:chgData name="Jenny" userId="a4a1dcee-94e3-4d9d-822a-ac21d4c1f126" providerId="ADAL" clId="{13519778-6494-4477-AFFB-EA2B53D15650}" dt="2022-01-20T06:00:42.495" v="1031" actId="47"/>
        <pc:sldMkLst>
          <pc:docMk/>
          <pc:sldMk cId="2866653511" sldId="263"/>
        </pc:sldMkLst>
        <pc:spChg chg="mod">
          <ac:chgData name="Jenny" userId="a4a1dcee-94e3-4d9d-822a-ac21d4c1f126" providerId="ADAL" clId="{13519778-6494-4477-AFFB-EA2B53D15650}" dt="2022-01-19T07:41:13.972" v="757" actId="1076"/>
          <ac:spMkLst>
            <pc:docMk/>
            <pc:sldMk cId="2866653511" sldId="263"/>
            <ac:spMk id="2" creationId="{ED5B70B6-AA62-42D0-B3ED-96126CDB44C6}"/>
          </ac:spMkLst>
        </pc:spChg>
        <pc:spChg chg="mod">
          <ac:chgData name="Jenny" userId="a4a1dcee-94e3-4d9d-822a-ac21d4c1f126" providerId="ADAL" clId="{13519778-6494-4477-AFFB-EA2B53D15650}" dt="2022-01-19T06:57:47.448" v="378"/>
          <ac:spMkLst>
            <pc:docMk/>
            <pc:sldMk cId="2866653511" sldId="263"/>
            <ac:spMk id="3" creationId="{C93972A1-040D-4F71-8B87-E30E7D93ADC1}"/>
          </ac:spMkLst>
        </pc:spChg>
        <pc:spChg chg="mod">
          <ac:chgData name="Jenny" userId="a4a1dcee-94e3-4d9d-822a-ac21d4c1f126" providerId="ADAL" clId="{13519778-6494-4477-AFFB-EA2B53D15650}" dt="2022-01-19T06:57:47.448" v="378"/>
          <ac:spMkLst>
            <pc:docMk/>
            <pc:sldMk cId="2866653511" sldId="263"/>
            <ac:spMk id="4" creationId="{3C27E4AE-CCEF-42ED-A7BA-907591AF11A0}"/>
          </ac:spMkLst>
        </pc:spChg>
        <pc:spChg chg="del">
          <ac:chgData name="Jenny" userId="a4a1dcee-94e3-4d9d-822a-ac21d4c1f126" providerId="ADAL" clId="{13519778-6494-4477-AFFB-EA2B53D15650}" dt="2022-01-20T05:57:45.834" v="808" actId="21"/>
          <ac:spMkLst>
            <pc:docMk/>
            <pc:sldMk cId="2866653511" sldId="263"/>
            <ac:spMk id="12" creationId="{743EB899-2E6F-4599-A0C4-9C8D591C3EC5}"/>
          </ac:spMkLst>
        </pc:spChg>
        <pc:spChg chg="del">
          <ac:chgData name="Jenny" userId="a4a1dcee-94e3-4d9d-822a-ac21d4c1f126" providerId="ADAL" clId="{13519778-6494-4477-AFFB-EA2B53D15650}" dt="2022-01-20T05:57:34.622" v="804" actId="478"/>
          <ac:spMkLst>
            <pc:docMk/>
            <pc:sldMk cId="2866653511" sldId="263"/>
            <ac:spMk id="13" creationId="{5354CF4A-3A2C-4A9B-A5D7-BF02EEEBBE33}"/>
          </ac:spMkLst>
        </pc:spChg>
        <pc:spChg chg="del">
          <ac:chgData name="Jenny" userId="a4a1dcee-94e3-4d9d-822a-ac21d4c1f126" providerId="ADAL" clId="{13519778-6494-4477-AFFB-EA2B53D15650}" dt="2022-01-20T05:57:38.797" v="806" actId="478"/>
          <ac:spMkLst>
            <pc:docMk/>
            <pc:sldMk cId="2866653511" sldId="263"/>
            <ac:spMk id="14" creationId="{A3535A00-C51A-420C-B85C-3F8926D6C7EB}"/>
          </ac:spMkLst>
        </pc:spChg>
        <pc:spChg chg="del">
          <ac:chgData name="Jenny" userId="a4a1dcee-94e3-4d9d-822a-ac21d4c1f126" providerId="ADAL" clId="{13519778-6494-4477-AFFB-EA2B53D15650}" dt="2022-01-20T05:57:59.121" v="811" actId="21"/>
          <ac:spMkLst>
            <pc:docMk/>
            <pc:sldMk cId="2866653511" sldId="263"/>
            <ac:spMk id="17" creationId="{41991274-879F-4D92-AFC0-37A6AFC6B1A3}"/>
          </ac:spMkLst>
        </pc:spChg>
        <pc:spChg chg="del">
          <ac:chgData name="Jenny" userId="a4a1dcee-94e3-4d9d-822a-ac21d4c1f126" providerId="ADAL" clId="{13519778-6494-4477-AFFB-EA2B53D15650}" dt="2022-01-20T05:57:36.640" v="805" actId="478"/>
          <ac:spMkLst>
            <pc:docMk/>
            <pc:sldMk cId="2866653511" sldId="263"/>
            <ac:spMk id="18" creationId="{335FC1A2-A938-4B05-B4D7-D2EA8EEE09DA}"/>
          </ac:spMkLst>
        </pc:spChg>
        <pc:spChg chg="del">
          <ac:chgData name="Jenny" userId="a4a1dcee-94e3-4d9d-822a-ac21d4c1f126" providerId="ADAL" clId="{13519778-6494-4477-AFFB-EA2B53D15650}" dt="2022-01-20T05:57:40.592" v="807" actId="478"/>
          <ac:spMkLst>
            <pc:docMk/>
            <pc:sldMk cId="2866653511" sldId="263"/>
            <ac:spMk id="19" creationId="{D890B83F-3847-40B1-A645-2FF36C052DC2}"/>
          </ac:spMkLst>
        </pc:spChg>
      </pc:sldChg>
      <pc:sldChg chg="del">
        <pc:chgData name="Jenny" userId="a4a1dcee-94e3-4d9d-822a-ac21d4c1f126" providerId="ADAL" clId="{13519778-6494-4477-AFFB-EA2B53D15650}" dt="2022-01-18T16:21:09.818" v="8" actId="47"/>
        <pc:sldMkLst>
          <pc:docMk/>
          <pc:sldMk cId="3760541421" sldId="264"/>
        </pc:sldMkLst>
      </pc:sldChg>
      <pc:sldChg chg="modSp mod ord modCm">
        <pc:chgData name="Jenny" userId="a4a1dcee-94e3-4d9d-822a-ac21d4c1f126" providerId="ADAL" clId="{13519778-6494-4477-AFFB-EA2B53D15650}" dt="2022-01-19T07:38:06.211" v="484" actId="20577"/>
        <pc:sldMkLst>
          <pc:docMk/>
          <pc:sldMk cId="3474754158" sldId="265"/>
        </pc:sldMkLst>
        <pc:spChg chg="mod">
          <ac:chgData name="Jenny" userId="a4a1dcee-94e3-4d9d-822a-ac21d4c1f126" providerId="ADAL" clId="{13519778-6494-4477-AFFB-EA2B53D15650}" dt="2022-01-19T07:38:06.211" v="484" actId="20577"/>
          <ac:spMkLst>
            <pc:docMk/>
            <pc:sldMk cId="3474754158" sldId="265"/>
            <ac:spMk id="41" creationId="{D78B5C99-3BC5-4295-A782-C8F52ACF74DA}"/>
          </ac:spMkLst>
        </pc:spChg>
      </pc:sldChg>
      <pc:sldChg chg="delSp modSp add mod">
        <pc:chgData name="Jenny" userId="a4a1dcee-94e3-4d9d-822a-ac21d4c1f126" providerId="ADAL" clId="{13519778-6494-4477-AFFB-EA2B53D15650}" dt="2022-01-20T06:41:27.406" v="1748" actId="478"/>
        <pc:sldMkLst>
          <pc:docMk/>
          <pc:sldMk cId="3004104411" sldId="266"/>
        </pc:sldMkLst>
        <pc:spChg chg="mod">
          <ac:chgData name="Jenny" userId="a4a1dcee-94e3-4d9d-822a-ac21d4c1f126" providerId="ADAL" clId="{13519778-6494-4477-AFFB-EA2B53D15650}" dt="2022-01-19T06:57:47.448" v="378"/>
          <ac:spMkLst>
            <pc:docMk/>
            <pc:sldMk cId="3004104411" sldId="266"/>
            <ac:spMk id="3" creationId="{44D767F2-D671-48E8-8F87-4BA0F8DB796C}"/>
          </ac:spMkLst>
        </pc:spChg>
        <pc:spChg chg="mod">
          <ac:chgData name="Jenny" userId="a4a1dcee-94e3-4d9d-822a-ac21d4c1f126" providerId="ADAL" clId="{13519778-6494-4477-AFFB-EA2B53D15650}" dt="2022-01-19T06:57:47.448" v="378"/>
          <ac:spMkLst>
            <pc:docMk/>
            <pc:sldMk cId="3004104411" sldId="266"/>
            <ac:spMk id="4" creationId="{E60D491D-8DF1-4129-8D63-62804D15D431}"/>
          </ac:spMkLst>
        </pc:spChg>
        <pc:cxnChg chg="del">
          <ac:chgData name="Jenny" userId="a4a1dcee-94e3-4d9d-822a-ac21d4c1f126" providerId="ADAL" clId="{13519778-6494-4477-AFFB-EA2B53D15650}" dt="2022-01-20T06:41:27.406" v="1748" actId="478"/>
          <ac:cxnSpMkLst>
            <pc:docMk/>
            <pc:sldMk cId="3004104411" sldId="266"/>
            <ac:cxnSpMk id="10" creationId="{D2A184F5-87CB-40B1-B4EB-BDA56245BAF8}"/>
          </ac:cxnSpMkLst>
        </pc:cxnChg>
        <pc:cxnChg chg="del">
          <ac:chgData name="Jenny" userId="a4a1dcee-94e3-4d9d-822a-ac21d4c1f126" providerId="ADAL" clId="{13519778-6494-4477-AFFB-EA2B53D15650}" dt="2022-01-20T06:00:51.786" v="1032" actId="478"/>
          <ac:cxnSpMkLst>
            <pc:docMk/>
            <pc:sldMk cId="3004104411" sldId="266"/>
            <ac:cxnSpMk id="15" creationId="{403E7C82-ABE0-4B83-A8AA-249CA1AB976D}"/>
          </ac:cxnSpMkLst>
        </pc:cxnChg>
        <pc:cxnChg chg="del">
          <ac:chgData name="Jenny" userId="a4a1dcee-94e3-4d9d-822a-ac21d4c1f126" providerId="ADAL" clId="{13519778-6494-4477-AFFB-EA2B53D15650}" dt="2022-01-20T05:56:33.204" v="800" actId="478"/>
          <ac:cxnSpMkLst>
            <pc:docMk/>
            <pc:sldMk cId="3004104411" sldId="266"/>
            <ac:cxnSpMk id="16" creationId="{68A34541-915D-47CD-8075-FBBC45AB5C60}"/>
          </ac:cxnSpMkLst>
        </pc:cxnChg>
        <pc:cxnChg chg="del">
          <ac:chgData name="Jenny" userId="a4a1dcee-94e3-4d9d-822a-ac21d4c1f126" providerId="ADAL" clId="{13519778-6494-4477-AFFB-EA2B53D15650}" dt="2022-01-20T05:56:22.927" v="798" actId="478"/>
          <ac:cxnSpMkLst>
            <pc:docMk/>
            <pc:sldMk cId="3004104411" sldId="266"/>
            <ac:cxnSpMk id="18" creationId="{75DE34BA-6251-4BD3-9EF1-D76188F8027F}"/>
          </ac:cxnSpMkLst>
        </pc:cxnChg>
        <pc:cxnChg chg="del">
          <ac:chgData name="Jenny" userId="a4a1dcee-94e3-4d9d-822a-ac21d4c1f126" providerId="ADAL" clId="{13519778-6494-4477-AFFB-EA2B53D15650}" dt="2022-01-20T05:56:27.355" v="799" actId="478"/>
          <ac:cxnSpMkLst>
            <pc:docMk/>
            <pc:sldMk cId="3004104411" sldId="266"/>
            <ac:cxnSpMk id="20" creationId="{E53F5FC6-01EB-4BE7-89BC-166955D0ABAF}"/>
          </ac:cxnSpMkLst>
        </pc:cxnChg>
      </pc:sldChg>
      <pc:sldChg chg="del">
        <pc:chgData name="Jenny" userId="a4a1dcee-94e3-4d9d-822a-ac21d4c1f126" providerId="ADAL" clId="{13519778-6494-4477-AFFB-EA2B53D15650}" dt="2022-01-19T06:29:17.298" v="14" actId="47"/>
        <pc:sldMkLst>
          <pc:docMk/>
          <pc:sldMk cId="1473306755" sldId="268"/>
        </pc:sldMkLst>
      </pc:sldChg>
      <pc:sldChg chg="del">
        <pc:chgData name="Jenny" userId="a4a1dcee-94e3-4d9d-822a-ac21d4c1f126" providerId="ADAL" clId="{13519778-6494-4477-AFFB-EA2B53D15650}" dt="2022-01-19T06:29:12.998" v="13" actId="47"/>
        <pc:sldMkLst>
          <pc:docMk/>
          <pc:sldMk cId="4279926382" sldId="269"/>
        </pc:sldMkLst>
      </pc:sldChg>
      <pc:sldChg chg="del">
        <pc:chgData name="Jenny" userId="a4a1dcee-94e3-4d9d-822a-ac21d4c1f126" providerId="ADAL" clId="{13519778-6494-4477-AFFB-EA2B53D15650}" dt="2022-01-19T06:29:29.802" v="15" actId="47"/>
        <pc:sldMkLst>
          <pc:docMk/>
          <pc:sldMk cId="3896490508" sldId="270"/>
        </pc:sldMkLst>
      </pc:sldChg>
      <pc:sldChg chg="del">
        <pc:chgData name="Jenny" userId="a4a1dcee-94e3-4d9d-822a-ac21d4c1f126" providerId="ADAL" clId="{13519778-6494-4477-AFFB-EA2B53D15650}" dt="2022-01-19T06:29:34.085" v="16" actId="47"/>
        <pc:sldMkLst>
          <pc:docMk/>
          <pc:sldMk cId="3504400894" sldId="277"/>
        </pc:sldMkLst>
      </pc:sldChg>
      <pc:sldChg chg="del">
        <pc:chgData name="Jenny" userId="a4a1dcee-94e3-4d9d-822a-ac21d4c1f126" providerId="ADAL" clId="{13519778-6494-4477-AFFB-EA2B53D15650}" dt="2022-01-19T06:29:44.996" v="18" actId="47"/>
        <pc:sldMkLst>
          <pc:docMk/>
          <pc:sldMk cId="2542186936" sldId="280"/>
        </pc:sldMkLst>
      </pc:sldChg>
      <pc:sldChg chg="del">
        <pc:chgData name="Jenny" userId="a4a1dcee-94e3-4d9d-822a-ac21d4c1f126" providerId="ADAL" clId="{13519778-6494-4477-AFFB-EA2B53D15650}" dt="2022-01-19T06:29:36.401" v="17" actId="47"/>
        <pc:sldMkLst>
          <pc:docMk/>
          <pc:sldMk cId="3929679802" sldId="282"/>
        </pc:sldMkLst>
      </pc:sldChg>
      <pc:sldChg chg="del">
        <pc:chgData name="Jenny" userId="a4a1dcee-94e3-4d9d-822a-ac21d4c1f126" providerId="ADAL" clId="{13519778-6494-4477-AFFB-EA2B53D15650}" dt="2022-01-19T06:30:11.101" v="19" actId="47"/>
        <pc:sldMkLst>
          <pc:docMk/>
          <pc:sldMk cId="3340469733" sldId="287"/>
        </pc:sldMkLst>
      </pc:sldChg>
      <pc:sldChg chg="del">
        <pc:chgData name="Jenny" userId="a4a1dcee-94e3-4d9d-822a-ac21d4c1f126" providerId="ADAL" clId="{13519778-6494-4477-AFFB-EA2B53D15650}" dt="2022-01-19T06:30:14.490" v="20" actId="47"/>
        <pc:sldMkLst>
          <pc:docMk/>
          <pc:sldMk cId="2156951248" sldId="288"/>
        </pc:sldMkLst>
      </pc:sldChg>
      <pc:sldChg chg="del">
        <pc:chgData name="Jenny" userId="a4a1dcee-94e3-4d9d-822a-ac21d4c1f126" providerId="ADAL" clId="{13519778-6494-4477-AFFB-EA2B53D15650}" dt="2022-01-19T06:30:30.121" v="21" actId="47"/>
        <pc:sldMkLst>
          <pc:docMk/>
          <pc:sldMk cId="779730492" sldId="290"/>
        </pc:sldMkLst>
      </pc:sldChg>
      <pc:sldChg chg="del">
        <pc:chgData name="Jenny" userId="a4a1dcee-94e3-4d9d-822a-ac21d4c1f126" providerId="ADAL" clId="{13519778-6494-4477-AFFB-EA2B53D15650}" dt="2022-01-18T16:20:36.313" v="0" actId="47"/>
        <pc:sldMkLst>
          <pc:docMk/>
          <pc:sldMk cId="3781171142" sldId="293"/>
        </pc:sldMkLst>
      </pc:sldChg>
      <pc:sldChg chg="del">
        <pc:chgData name="Jenny" userId="a4a1dcee-94e3-4d9d-822a-ac21d4c1f126" providerId="ADAL" clId="{13519778-6494-4477-AFFB-EA2B53D15650}" dt="2022-01-18T16:20:37.079" v="1" actId="47"/>
        <pc:sldMkLst>
          <pc:docMk/>
          <pc:sldMk cId="2412927355" sldId="294"/>
        </pc:sldMkLst>
      </pc:sldChg>
      <pc:sldChg chg="del">
        <pc:chgData name="Jenny" userId="a4a1dcee-94e3-4d9d-822a-ac21d4c1f126" providerId="ADAL" clId="{13519778-6494-4477-AFFB-EA2B53D15650}" dt="2022-01-18T16:20:39.749" v="2" actId="47"/>
        <pc:sldMkLst>
          <pc:docMk/>
          <pc:sldMk cId="4202073697" sldId="295"/>
        </pc:sldMkLst>
      </pc:sldChg>
      <pc:sldChg chg="del">
        <pc:chgData name="Jenny" userId="a4a1dcee-94e3-4d9d-822a-ac21d4c1f126" providerId="ADAL" clId="{13519778-6494-4477-AFFB-EA2B53D15650}" dt="2022-01-18T16:20:53.223" v="4" actId="47"/>
        <pc:sldMkLst>
          <pc:docMk/>
          <pc:sldMk cId="1475910849" sldId="296"/>
        </pc:sldMkLst>
      </pc:sldChg>
      <pc:sldChg chg="del">
        <pc:chgData name="Jenny" userId="a4a1dcee-94e3-4d9d-822a-ac21d4c1f126" providerId="ADAL" clId="{13519778-6494-4477-AFFB-EA2B53D15650}" dt="2022-01-18T16:20:50.242" v="3" actId="47"/>
        <pc:sldMkLst>
          <pc:docMk/>
          <pc:sldMk cId="917402014" sldId="297"/>
        </pc:sldMkLst>
      </pc:sldChg>
      <pc:sldChg chg="del">
        <pc:chgData name="Jenny" userId="a4a1dcee-94e3-4d9d-822a-ac21d4c1f126" providerId="ADAL" clId="{13519778-6494-4477-AFFB-EA2B53D15650}" dt="2022-01-19T06:59:44.087" v="384" actId="47"/>
        <pc:sldMkLst>
          <pc:docMk/>
          <pc:sldMk cId="3699754826" sldId="298"/>
        </pc:sldMkLst>
      </pc:sldChg>
      <pc:sldChg chg="del">
        <pc:chgData name="Jenny" userId="a4a1dcee-94e3-4d9d-822a-ac21d4c1f126" providerId="ADAL" clId="{13519778-6494-4477-AFFB-EA2B53D15650}" dt="2022-01-19T07:42:12.439" v="759" actId="47"/>
        <pc:sldMkLst>
          <pc:docMk/>
          <pc:sldMk cId="3271661821" sldId="304"/>
        </pc:sldMkLst>
      </pc:sldChg>
      <pc:sldChg chg="modSp add del mod">
        <pc:chgData name="Jenny" userId="a4a1dcee-94e3-4d9d-822a-ac21d4c1f126" providerId="ADAL" clId="{13519778-6494-4477-AFFB-EA2B53D15650}" dt="2022-01-20T06:08:39.638" v="1158" actId="255"/>
        <pc:sldMkLst>
          <pc:docMk/>
          <pc:sldMk cId="1222046882" sldId="305"/>
        </pc:sldMkLst>
        <pc:spChg chg="mod">
          <ac:chgData name="Jenny" userId="a4a1dcee-94e3-4d9d-822a-ac21d4c1f126" providerId="ADAL" clId="{13519778-6494-4477-AFFB-EA2B53D15650}" dt="2022-01-20T06:08:39.638" v="1158" actId="255"/>
          <ac:spMkLst>
            <pc:docMk/>
            <pc:sldMk cId="1222046882" sldId="305"/>
            <ac:spMk id="2" creationId="{DC7DC5B2-252A-42DC-B440-0EBC64A73889}"/>
          </ac:spMkLst>
        </pc:spChg>
      </pc:sldChg>
      <pc:sldChg chg="add del ord">
        <pc:chgData name="Jenny" userId="a4a1dcee-94e3-4d9d-822a-ac21d4c1f126" providerId="ADAL" clId="{13519778-6494-4477-AFFB-EA2B53D15650}" dt="2022-01-20T06:02:27.542" v="1078" actId="47"/>
        <pc:sldMkLst>
          <pc:docMk/>
          <pc:sldMk cId="1235128014" sldId="408"/>
        </pc:sldMkLst>
      </pc:sldChg>
      <pc:sldChg chg="add del ord">
        <pc:chgData name="Jenny" userId="a4a1dcee-94e3-4d9d-822a-ac21d4c1f126" providerId="ADAL" clId="{13519778-6494-4477-AFFB-EA2B53D15650}" dt="2022-01-20T06:02:37.378" v="1080" actId="47"/>
        <pc:sldMkLst>
          <pc:docMk/>
          <pc:sldMk cId="1708569550" sldId="410"/>
        </pc:sldMkLst>
      </pc:sldChg>
      <pc:sldChg chg="add ord">
        <pc:chgData name="Jenny" userId="a4a1dcee-94e3-4d9d-822a-ac21d4c1f126" providerId="ADAL" clId="{13519778-6494-4477-AFFB-EA2B53D15650}" dt="2022-01-19T06:59:26.372" v="381"/>
        <pc:sldMkLst>
          <pc:docMk/>
          <pc:sldMk cId="3259879785" sldId="412"/>
        </pc:sldMkLst>
      </pc:sldChg>
      <pc:sldChg chg="add ord">
        <pc:chgData name="Jenny" userId="a4a1dcee-94e3-4d9d-822a-ac21d4c1f126" providerId="ADAL" clId="{13519778-6494-4477-AFFB-EA2B53D15650}" dt="2022-01-19T06:59:26.372" v="381"/>
        <pc:sldMkLst>
          <pc:docMk/>
          <pc:sldMk cId="4028092044" sldId="413"/>
        </pc:sldMkLst>
      </pc:sldChg>
      <pc:sldChg chg="add del ord">
        <pc:chgData name="Jenny" userId="a4a1dcee-94e3-4d9d-822a-ac21d4c1f126" providerId="ADAL" clId="{13519778-6494-4477-AFFB-EA2B53D15650}" dt="2022-01-20T06:07:11.102" v="1132" actId="47"/>
        <pc:sldMkLst>
          <pc:docMk/>
          <pc:sldMk cId="2705976827" sldId="414"/>
        </pc:sldMkLst>
      </pc:sldChg>
      <pc:sldChg chg="add del ord">
        <pc:chgData name="Jenny" userId="a4a1dcee-94e3-4d9d-822a-ac21d4c1f126" providerId="ADAL" clId="{13519778-6494-4477-AFFB-EA2B53D15650}" dt="2022-01-20T06:02:26.862" v="1077" actId="47"/>
        <pc:sldMkLst>
          <pc:docMk/>
          <pc:sldMk cId="1721337713" sldId="416"/>
        </pc:sldMkLst>
      </pc:sldChg>
      <pc:sldChg chg="add del ord">
        <pc:chgData name="Jenny" userId="a4a1dcee-94e3-4d9d-822a-ac21d4c1f126" providerId="ADAL" clId="{13519778-6494-4477-AFFB-EA2B53D15650}" dt="2022-01-20T06:42:00.460" v="1749" actId="47"/>
        <pc:sldMkLst>
          <pc:docMk/>
          <pc:sldMk cId="2689025136" sldId="418"/>
        </pc:sldMkLst>
      </pc:sldChg>
      <pc:sldChg chg="modSp add mod ord">
        <pc:chgData name="Jenny" userId="a4a1dcee-94e3-4d9d-822a-ac21d4c1f126" providerId="ADAL" clId="{13519778-6494-4477-AFFB-EA2B53D15650}" dt="2022-01-20T06:52:11.973" v="2289" actId="20577"/>
        <pc:sldMkLst>
          <pc:docMk/>
          <pc:sldMk cId="2399328494" sldId="419"/>
        </pc:sldMkLst>
        <pc:spChg chg="mod">
          <ac:chgData name="Jenny" userId="a4a1dcee-94e3-4d9d-822a-ac21d4c1f126" providerId="ADAL" clId="{13519778-6494-4477-AFFB-EA2B53D15650}" dt="2022-01-20T06:52:11.973" v="2289" actId="20577"/>
          <ac:spMkLst>
            <pc:docMk/>
            <pc:sldMk cId="2399328494" sldId="419"/>
            <ac:spMk id="4" creationId="{8C82B863-A196-4844-B1A9-224C6610BA27}"/>
          </ac:spMkLst>
        </pc:spChg>
        <pc:spChg chg="mod">
          <ac:chgData name="Jenny" userId="a4a1dcee-94e3-4d9d-822a-ac21d4c1f126" providerId="ADAL" clId="{13519778-6494-4477-AFFB-EA2B53D15650}" dt="2022-01-20T06:43:02.962" v="1761" actId="20577"/>
          <ac:spMkLst>
            <pc:docMk/>
            <pc:sldMk cId="2399328494" sldId="419"/>
            <ac:spMk id="5" creationId="{D690A241-80B7-4728-9B49-A9B92F46302F}"/>
          </ac:spMkLst>
        </pc:spChg>
      </pc:sldChg>
      <pc:sldChg chg="add ord">
        <pc:chgData name="Jenny" userId="a4a1dcee-94e3-4d9d-822a-ac21d4c1f126" providerId="ADAL" clId="{13519778-6494-4477-AFFB-EA2B53D15650}" dt="2022-01-19T06:59:26.372" v="381"/>
        <pc:sldMkLst>
          <pc:docMk/>
          <pc:sldMk cId="4264980555" sldId="420"/>
        </pc:sldMkLst>
      </pc:sldChg>
      <pc:sldChg chg="add del ord">
        <pc:chgData name="Jenny" userId="a4a1dcee-94e3-4d9d-822a-ac21d4c1f126" providerId="ADAL" clId="{13519778-6494-4477-AFFB-EA2B53D15650}" dt="2022-01-20T06:02:36.333" v="1079" actId="47"/>
        <pc:sldMkLst>
          <pc:docMk/>
          <pc:sldMk cId="3113718204" sldId="421"/>
        </pc:sldMkLst>
      </pc:sldChg>
      <pc:sldChg chg="modSp add mod ord">
        <pc:chgData name="Jenny" userId="a4a1dcee-94e3-4d9d-822a-ac21d4c1f126" providerId="ADAL" clId="{13519778-6494-4477-AFFB-EA2B53D15650}" dt="2022-01-20T06:07:43.820" v="1139"/>
        <pc:sldMkLst>
          <pc:docMk/>
          <pc:sldMk cId="2965823477" sldId="423"/>
        </pc:sldMkLst>
        <pc:spChg chg="mod">
          <ac:chgData name="Jenny" userId="a4a1dcee-94e3-4d9d-822a-ac21d4c1f126" providerId="ADAL" clId="{13519778-6494-4477-AFFB-EA2B53D15650}" dt="2022-01-20T06:07:27.399" v="1134" actId="14100"/>
          <ac:spMkLst>
            <pc:docMk/>
            <pc:sldMk cId="2965823477" sldId="423"/>
            <ac:spMk id="4" creationId="{0C8EC42E-1234-43E0-911A-826E164FDB0F}"/>
          </ac:spMkLst>
        </pc:spChg>
        <pc:spChg chg="mod">
          <ac:chgData name="Jenny" userId="a4a1dcee-94e3-4d9d-822a-ac21d4c1f126" providerId="ADAL" clId="{13519778-6494-4477-AFFB-EA2B53D15650}" dt="2022-01-20T06:07:37.278" v="1137" actId="1076"/>
          <ac:spMkLst>
            <pc:docMk/>
            <pc:sldMk cId="2965823477" sldId="423"/>
            <ac:spMk id="7" creationId="{E7E8C2CD-9122-41C2-B437-24AC56F0BCA0}"/>
          </ac:spMkLst>
        </pc:spChg>
        <pc:picChg chg="mod">
          <ac:chgData name="Jenny" userId="a4a1dcee-94e3-4d9d-822a-ac21d4c1f126" providerId="ADAL" clId="{13519778-6494-4477-AFFB-EA2B53D15650}" dt="2022-01-20T06:07:29.406" v="1135" actId="1076"/>
          <ac:picMkLst>
            <pc:docMk/>
            <pc:sldMk cId="2965823477" sldId="423"/>
            <ac:picMk id="9" creationId="{6246E2AD-04F0-4163-83BE-6375ADE388BD}"/>
          </ac:picMkLst>
        </pc:picChg>
      </pc:sldChg>
      <pc:sldChg chg="add">
        <pc:chgData name="Jenny" userId="a4a1dcee-94e3-4d9d-822a-ac21d4c1f126" providerId="ADAL" clId="{13519778-6494-4477-AFFB-EA2B53D15650}" dt="2022-01-19T06:57:47.448" v="378"/>
        <pc:sldMkLst>
          <pc:docMk/>
          <pc:sldMk cId="1049935649" sldId="615"/>
        </pc:sldMkLst>
      </pc:sldChg>
      <pc:sldChg chg="add del ord">
        <pc:chgData name="Jenny" userId="a4a1dcee-94e3-4d9d-822a-ac21d4c1f126" providerId="ADAL" clId="{13519778-6494-4477-AFFB-EA2B53D15650}" dt="2022-01-19T07:44:30.836" v="775" actId="47"/>
        <pc:sldMkLst>
          <pc:docMk/>
          <pc:sldMk cId="1566085288" sldId="620"/>
        </pc:sldMkLst>
      </pc:sldChg>
      <pc:sldChg chg="modSp add del mod modAnim">
        <pc:chgData name="Jenny" userId="a4a1dcee-94e3-4d9d-822a-ac21d4c1f126" providerId="ADAL" clId="{13519778-6494-4477-AFFB-EA2B53D15650}" dt="2022-01-20T07:11:20.248" v="2444"/>
        <pc:sldMkLst>
          <pc:docMk/>
          <pc:sldMk cId="1191556247" sldId="622"/>
        </pc:sldMkLst>
        <pc:spChg chg="mod">
          <ac:chgData name="Jenny" userId="a4a1dcee-94e3-4d9d-822a-ac21d4c1f126" providerId="ADAL" clId="{13519778-6494-4477-AFFB-EA2B53D15650}" dt="2022-01-19T06:57:47.448" v="378"/>
          <ac:spMkLst>
            <pc:docMk/>
            <pc:sldMk cId="1191556247" sldId="622"/>
            <ac:spMk id="3" creationId="{5BEFE3A1-1BA9-463C-B131-6691E5722BE5}"/>
          </ac:spMkLst>
        </pc:spChg>
        <pc:spChg chg="mod">
          <ac:chgData name="Jenny" userId="a4a1dcee-94e3-4d9d-822a-ac21d4c1f126" providerId="ADAL" clId="{13519778-6494-4477-AFFB-EA2B53D15650}" dt="2022-01-19T06:57:47.448" v="378"/>
          <ac:spMkLst>
            <pc:docMk/>
            <pc:sldMk cId="1191556247" sldId="622"/>
            <ac:spMk id="4" creationId="{DFD74577-084C-49F7-9DA7-9EFB39D551C0}"/>
          </ac:spMkLst>
        </pc:spChg>
        <pc:spChg chg="mod">
          <ac:chgData name="Jenny" userId="a4a1dcee-94e3-4d9d-822a-ac21d4c1f126" providerId="ADAL" clId="{13519778-6494-4477-AFFB-EA2B53D15650}" dt="2022-01-19T07:10:56.340" v="409" actId="1076"/>
          <ac:spMkLst>
            <pc:docMk/>
            <pc:sldMk cId="1191556247" sldId="622"/>
            <ac:spMk id="8" creationId="{50BEE76E-D29F-45C2-ABE3-9EBA8F18CE86}"/>
          </ac:spMkLst>
        </pc:spChg>
        <pc:spChg chg="mod">
          <ac:chgData name="Jenny" userId="a4a1dcee-94e3-4d9d-822a-ac21d4c1f126" providerId="ADAL" clId="{13519778-6494-4477-AFFB-EA2B53D15650}" dt="2022-01-20T06:01:28.635" v="1059" actId="255"/>
          <ac:spMkLst>
            <pc:docMk/>
            <pc:sldMk cId="1191556247" sldId="622"/>
            <ac:spMk id="10" creationId="{9ED227E7-B836-44F7-BB5D-EABE6DBB19AE}"/>
          </ac:spMkLst>
        </pc:spChg>
      </pc:sldChg>
      <pc:sldChg chg="modSp add del mod modAnim">
        <pc:chgData name="Jenny" userId="a4a1dcee-94e3-4d9d-822a-ac21d4c1f126" providerId="ADAL" clId="{13519778-6494-4477-AFFB-EA2B53D15650}" dt="2022-01-20T07:11:30.313" v="2447"/>
        <pc:sldMkLst>
          <pc:docMk/>
          <pc:sldMk cId="2716216288" sldId="623"/>
        </pc:sldMkLst>
        <pc:spChg chg="mod">
          <ac:chgData name="Jenny" userId="a4a1dcee-94e3-4d9d-822a-ac21d4c1f126" providerId="ADAL" clId="{13519778-6494-4477-AFFB-EA2B53D15650}" dt="2022-01-19T06:57:47.448" v="378"/>
          <ac:spMkLst>
            <pc:docMk/>
            <pc:sldMk cId="2716216288" sldId="623"/>
            <ac:spMk id="3" creationId="{5BEFE3A1-1BA9-463C-B131-6691E5722BE5}"/>
          </ac:spMkLst>
        </pc:spChg>
        <pc:spChg chg="mod">
          <ac:chgData name="Jenny" userId="a4a1dcee-94e3-4d9d-822a-ac21d4c1f126" providerId="ADAL" clId="{13519778-6494-4477-AFFB-EA2B53D15650}" dt="2022-01-19T06:57:47.448" v="378"/>
          <ac:spMkLst>
            <pc:docMk/>
            <pc:sldMk cId="2716216288" sldId="623"/>
            <ac:spMk id="4" creationId="{DFD74577-084C-49F7-9DA7-9EFB39D551C0}"/>
          </ac:spMkLst>
        </pc:spChg>
        <pc:spChg chg="mod">
          <ac:chgData name="Jenny" userId="a4a1dcee-94e3-4d9d-822a-ac21d4c1f126" providerId="ADAL" clId="{13519778-6494-4477-AFFB-EA2B53D15650}" dt="2022-01-20T06:05:14.112" v="1121" actId="6549"/>
          <ac:spMkLst>
            <pc:docMk/>
            <pc:sldMk cId="2716216288" sldId="623"/>
            <ac:spMk id="7" creationId="{C0451640-31EA-4DF0-9196-E309B7375EA9}"/>
          </ac:spMkLst>
        </pc:spChg>
        <pc:spChg chg="mod">
          <ac:chgData name="Jenny" userId="a4a1dcee-94e3-4d9d-822a-ac21d4c1f126" providerId="ADAL" clId="{13519778-6494-4477-AFFB-EA2B53D15650}" dt="2022-01-19T07:41:37.070" v="758" actId="1076"/>
          <ac:spMkLst>
            <pc:docMk/>
            <pc:sldMk cId="2716216288" sldId="623"/>
            <ac:spMk id="8" creationId="{50BEE76E-D29F-45C2-ABE3-9EBA8F18CE86}"/>
          </ac:spMkLst>
        </pc:spChg>
      </pc:sldChg>
      <pc:sldChg chg="modSp add del mod">
        <pc:chgData name="Jenny" userId="a4a1dcee-94e3-4d9d-822a-ac21d4c1f126" providerId="ADAL" clId="{13519778-6494-4477-AFFB-EA2B53D15650}" dt="2022-01-20T05:56:47.506" v="801" actId="47"/>
        <pc:sldMkLst>
          <pc:docMk/>
          <pc:sldMk cId="2585937863" sldId="624"/>
        </pc:sldMkLst>
        <pc:spChg chg="mod">
          <ac:chgData name="Jenny" userId="a4a1dcee-94e3-4d9d-822a-ac21d4c1f126" providerId="ADAL" clId="{13519778-6494-4477-AFFB-EA2B53D15650}" dt="2022-01-19T06:57:47.448" v="378"/>
          <ac:spMkLst>
            <pc:docMk/>
            <pc:sldMk cId="2585937863" sldId="624"/>
            <ac:spMk id="3" creationId="{5BEFE3A1-1BA9-463C-B131-6691E5722BE5}"/>
          </ac:spMkLst>
        </pc:spChg>
        <pc:spChg chg="mod">
          <ac:chgData name="Jenny" userId="a4a1dcee-94e3-4d9d-822a-ac21d4c1f126" providerId="ADAL" clId="{13519778-6494-4477-AFFB-EA2B53D15650}" dt="2022-01-19T06:57:47.448" v="378"/>
          <ac:spMkLst>
            <pc:docMk/>
            <pc:sldMk cId="2585937863" sldId="624"/>
            <ac:spMk id="4" creationId="{DFD74577-084C-49F7-9DA7-9EFB39D551C0}"/>
          </ac:spMkLst>
        </pc:spChg>
        <pc:spChg chg="mod">
          <ac:chgData name="Jenny" userId="a4a1dcee-94e3-4d9d-822a-ac21d4c1f126" providerId="ADAL" clId="{13519778-6494-4477-AFFB-EA2B53D15650}" dt="2022-01-19T07:11:08.766" v="412" actId="1076"/>
          <ac:spMkLst>
            <pc:docMk/>
            <pc:sldMk cId="2585937863" sldId="624"/>
            <ac:spMk id="8" creationId="{50BEE76E-D29F-45C2-ABE3-9EBA8F18CE86}"/>
          </ac:spMkLst>
        </pc:spChg>
      </pc:sldChg>
      <pc:sldChg chg="modSp add del mod modAnim">
        <pc:chgData name="Jenny" userId="a4a1dcee-94e3-4d9d-822a-ac21d4c1f126" providerId="ADAL" clId="{13519778-6494-4477-AFFB-EA2B53D15650}" dt="2022-01-20T07:11:42.119" v="2450"/>
        <pc:sldMkLst>
          <pc:docMk/>
          <pc:sldMk cId="794997301" sldId="625"/>
        </pc:sldMkLst>
        <pc:spChg chg="mod">
          <ac:chgData name="Jenny" userId="a4a1dcee-94e3-4d9d-822a-ac21d4c1f126" providerId="ADAL" clId="{13519778-6494-4477-AFFB-EA2B53D15650}" dt="2022-01-19T06:57:47.448" v="378"/>
          <ac:spMkLst>
            <pc:docMk/>
            <pc:sldMk cId="794997301" sldId="625"/>
            <ac:spMk id="3" creationId="{5BEFE3A1-1BA9-463C-B131-6691E5722BE5}"/>
          </ac:spMkLst>
        </pc:spChg>
        <pc:spChg chg="mod">
          <ac:chgData name="Jenny" userId="a4a1dcee-94e3-4d9d-822a-ac21d4c1f126" providerId="ADAL" clId="{13519778-6494-4477-AFFB-EA2B53D15650}" dt="2022-01-19T06:57:47.448" v="378"/>
          <ac:spMkLst>
            <pc:docMk/>
            <pc:sldMk cId="794997301" sldId="625"/>
            <ac:spMk id="4" creationId="{DFD74577-084C-49F7-9DA7-9EFB39D551C0}"/>
          </ac:spMkLst>
        </pc:spChg>
        <pc:spChg chg="mod">
          <ac:chgData name="Jenny" userId="a4a1dcee-94e3-4d9d-822a-ac21d4c1f126" providerId="ADAL" clId="{13519778-6494-4477-AFFB-EA2B53D15650}" dt="2022-01-19T07:41:04.116" v="755" actId="1076"/>
          <ac:spMkLst>
            <pc:docMk/>
            <pc:sldMk cId="794997301" sldId="625"/>
            <ac:spMk id="8" creationId="{50BEE76E-D29F-45C2-ABE3-9EBA8F18CE86}"/>
          </ac:spMkLst>
        </pc:spChg>
        <pc:spChg chg="mod">
          <ac:chgData name="Jenny" userId="a4a1dcee-94e3-4d9d-822a-ac21d4c1f126" providerId="ADAL" clId="{13519778-6494-4477-AFFB-EA2B53D15650}" dt="2022-01-20T06:01:57.443" v="1076" actId="20577"/>
          <ac:spMkLst>
            <pc:docMk/>
            <pc:sldMk cId="794997301" sldId="625"/>
            <ac:spMk id="9" creationId="{C5252075-FBBC-461E-B195-6B219B408018}"/>
          </ac:spMkLst>
        </pc:spChg>
      </pc:sldChg>
      <pc:sldChg chg="addSp modSp add del mod modAnim">
        <pc:chgData name="Jenny" userId="a4a1dcee-94e3-4d9d-822a-ac21d4c1f126" providerId="ADAL" clId="{13519778-6494-4477-AFFB-EA2B53D15650}" dt="2022-01-20T06:00:41.730" v="1030" actId="47"/>
        <pc:sldMkLst>
          <pc:docMk/>
          <pc:sldMk cId="1057508832" sldId="626"/>
        </pc:sldMkLst>
        <pc:spChg chg="mod">
          <ac:chgData name="Jenny" userId="a4a1dcee-94e3-4d9d-822a-ac21d4c1f126" providerId="ADAL" clId="{13519778-6494-4477-AFFB-EA2B53D15650}" dt="2022-01-19T06:57:47.448" v="378"/>
          <ac:spMkLst>
            <pc:docMk/>
            <pc:sldMk cId="1057508832" sldId="626"/>
            <ac:spMk id="3" creationId="{5BEFE3A1-1BA9-463C-B131-6691E5722BE5}"/>
          </ac:spMkLst>
        </pc:spChg>
        <pc:spChg chg="mod">
          <ac:chgData name="Jenny" userId="a4a1dcee-94e3-4d9d-822a-ac21d4c1f126" providerId="ADAL" clId="{13519778-6494-4477-AFFB-EA2B53D15650}" dt="2022-01-19T06:57:47.448" v="378"/>
          <ac:spMkLst>
            <pc:docMk/>
            <pc:sldMk cId="1057508832" sldId="626"/>
            <ac:spMk id="4" creationId="{DFD74577-084C-49F7-9DA7-9EFB39D551C0}"/>
          </ac:spMkLst>
        </pc:spChg>
        <pc:spChg chg="mod">
          <ac:chgData name="Jenny" userId="a4a1dcee-94e3-4d9d-822a-ac21d4c1f126" providerId="ADAL" clId="{13519778-6494-4477-AFFB-EA2B53D15650}" dt="2022-01-19T07:41:09.593" v="756" actId="1076"/>
          <ac:spMkLst>
            <pc:docMk/>
            <pc:sldMk cId="1057508832" sldId="626"/>
            <ac:spMk id="8" creationId="{50BEE76E-D29F-45C2-ABE3-9EBA8F18CE86}"/>
          </ac:spMkLst>
        </pc:spChg>
        <pc:spChg chg="add mod">
          <ac:chgData name="Jenny" userId="a4a1dcee-94e3-4d9d-822a-ac21d4c1f126" providerId="ADAL" clId="{13519778-6494-4477-AFFB-EA2B53D15650}" dt="2022-01-20T05:57:53.798" v="810" actId="1076"/>
          <ac:spMkLst>
            <pc:docMk/>
            <pc:sldMk cId="1057508832" sldId="626"/>
            <ac:spMk id="10" creationId="{98547E16-C9A9-41AF-BA8F-37B7CD53287B}"/>
          </ac:spMkLst>
        </pc:spChg>
        <pc:spChg chg="add mod">
          <ac:chgData name="Jenny" userId="a4a1dcee-94e3-4d9d-822a-ac21d4c1f126" providerId="ADAL" clId="{13519778-6494-4477-AFFB-EA2B53D15650}" dt="2022-01-20T05:58:09.847" v="813" actId="1076"/>
          <ac:spMkLst>
            <pc:docMk/>
            <pc:sldMk cId="1057508832" sldId="626"/>
            <ac:spMk id="11" creationId="{5AFAA6FF-CD1B-4A81-AA48-9F9E78A8AC85}"/>
          </ac:spMkLst>
        </pc:spChg>
      </pc:sldChg>
      <pc:sldChg chg="del">
        <pc:chgData name="Jenny" userId="a4a1dcee-94e3-4d9d-822a-ac21d4c1f126" providerId="ADAL" clId="{13519778-6494-4477-AFFB-EA2B53D15650}" dt="2022-01-18T16:21:48.160" v="10" actId="47"/>
        <pc:sldMkLst>
          <pc:docMk/>
          <pc:sldMk cId="2094096000" sldId="748"/>
        </pc:sldMkLst>
      </pc:sldChg>
      <pc:sldChg chg="del">
        <pc:chgData name="Jenny" userId="a4a1dcee-94e3-4d9d-822a-ac21d4c1f126" providerId="ADAL" clId="{13519778-6494-4477-AFFB-EA2B53D15650}" dt="2022-01-19T07:04:33.122" v="407" actId="47"/>
        <pc:sldMkLst>
          <pc:docMk/>
          <pc:sldMk cId="3465799354" sldId="749"/>
        </pc:sldMkLst>
      </pc:sldChg>
      <pc:sldChg chg="del">
        <pc:chgData name="Jenny" userId="a4a1dcee-94e3-4d9d-822a-ac21d4c1f126" providerId="ADAL" clId="{13519778-6494-4477-AFFB-EA2B53D15650}" dt="2022-01-19T06:28:14.763" v="12" actId="47"/>
        <pc:sldMkLst>
          <pc:docMk/>
          <pc:sldMk cId="3067987785" sldId="755"/>
        </pc:sldMkLst>
      </pc:sldChg>
      <pc:sldChg chg="del">
        <pc:chgData name="Jenny" userId="a4a1dcee-94e3-4d9d-822a-ac21d4c1f126" providerId="ADAL" clId="{13519778-6494-4477-AFFB-EA2B53D15650}" dt="2022-01-19T06:53:17.821" v="344" actId="47"/>
        <pc:sldMkLst>
          <pc:docMk/>
          <pc:sldMk cId="1588893283" sldId="756"/>
        </pc:sldMkLst>
      </pc:sldChg>
      <pc:sldChg chg="addSp delSp modSp mod modCm">
        <pc:chgData name="Jenny" userId="a4a1dcee-94e3-4d9d-822a-ac21d4c1f126" providerId="ADAL" clId="{13519778-6494-4477-AFFB-EA2B53D15650}" dt="2022-01-20T06:19:32.627" v="1278" actId="20577"/>
        <pc:sldMkLst>
          <pc:docMk/>
          <pc:sldMk cId="2139659015" sldId="757"/>
        </pc:sldMkLst>
        <pc:spChg chg="add mod">
          <ac:chgData name="Jenny" userId="a4a1dcee-94e3-4d9d-822a-ac21d4c1f126" providerId="ADAL" clId="{13519778-6494-4477-AFFB-EA2B53D15650}" dt="2022-01-20T06:19:32.627" v="1278" actId="20577"/>
          <ac:spMkLst>
            <pc:docMk/>
            <pc:sldMk cId="2139659015" sldId="757"/>
            <ac:spMk id="2" creationId="{7428D9F2-96E3-4BDE-ABFE-5540779325D7}"/>
          </ac:spMkLst>
        </pc:spChg>
        <pc:spChg chg="mod">
          <ac:chgData name="Jenny" userId="a4a1dcee-94e3-4d9d-822a-ac21d4c1f126" providerId="ADAL" clId="{13519778-6494-4477-AFFB-EA2B53D15650}" dt="2022-01-20T06:17:29.277" v="1259" actId="1076"/>
          <ac:spMkLst>
            <pc:docMk/>
            <pc:sldMk cId="2139659015" sldId="757"/>
            <ac:spMk id="12" creationId="{04BCD3A3-751A-4B38-87F1-16A514DD45DC}"/>
          </ac:spMkLst>
        </pc:spChg>
        <pc:spChg chg="mod">
          <ac:chgData name="Jenny" userId="a4a1dcee-94e3-4d9d-822a-ac21d4c1f126" providerId="ADAL" clId="{13519778-6494-4477-AFFB-EA2B53D15650}" dt="2022-01-20T06:18:44.711" v="1277" actId="14100"/>
          <ac:spMkLst>
            <pc:docMk/>
            <pc:sldMk cId="2139659015" sldId="757"/>
            <ac:spMk id="15" creationId="{2AF3BD54-02C2-4D37-A6CF-631006980E02}"/>
          </ac:spMkLst>
        </pc:spChg>
        <pc:picChg chg="del">
          <ac:chgData name="Jenny" userId="a4a1dcee-94e3-4d9d-822a-ac21d4c1f126" providerId="ADAL" clId="{13519778-6494-4477-AFFB-EA2B53D15650}" dt="2022-01-19T06:37:47.156" v="155" actId="478"/>
          <ac:picMkLst>
            <pc:docMk/>
            <pc:sldMk cId="2139659015" sldId="757"/>
            <ac:picMk id="4" creationId="{897DC927-B47D-40E5-8F67-DB208DF5ABF0}"/>
          </ac:picMkLst>
        </pc:picChg>
        <pc:picChg chg="add mod">
          <ac:chgData name="Jenny" userId="a4a1dcee-94e3-4d9d-822a-ac21d4c1f126" providerId="ADAL" clId="{13519778-6494-4477-AFFB-EA2B53D15650}" dt="2022-01-20T06:16:20.413" v="1251" actId="1076"/>
          <ac:picMkLst>
            <pc:docMk/>
            <pc:sldMk cId="2139659015" sldId="757"/>
            <ac:picMk id="7" creationId="{F402ECA3-B54B-4FFD-9F7F-0CDF40AF3681}"/>
          </ac:picMkLst>
        </pc:picChg>
      </pc:sldChg>
      <pc:sldChg chg="modSp mod">
        <pc:chgData name="Jenny" userId="a4a1dcee-94e3-4d9d-822a-ac21d4c1f126" providerId="ADAL" clId="{13519778-6494-4477-AFFB-EA2B53D15650}" dt="2022-01-20T07:08:57.825" v="2439" actId="20577"/>
        <pc:sldMkLst>
          <pc:docMk/>
          <pc:sldMk cId="2718849112" sldId="758"/>
        </pc:sldMkLst>
        <pc:spChg chg="mod">
          <ac:chgData name="Jenny" userId="a4a1dcee-94e3-4d9d-822a-ac21d4c1f126" providerId="ADAL" clId="{13519778-6494-4477-AFFB-EA2B53D15650}" dt="2022-01-20T07:08:57.825" v="2439" actId="20577"/>
          <ac:spMkLst>
            <pc:docMk/>
            <pc:sldMk cId="2718849112" sldId="758"/>
            <ac:spMk id="15" creationId="{2AF3BD54-02C2-4D37-A6CF-631006980E02}"/>
          </ac:spMkLst>
        </pc:spChg>
      </pc:sldChg>
      <pc:sldChg chg="addSp modSp mod modCm">
        <pc:chgData name="Jenny" userId="a4a1dcee-94e3-4d9d-822a-ac21d4c1f126" providerId="ADAL" clId="{13519778-6494-4477-AFFB-EA2B53D15650}" dt="2022-01-20T06:23:30.625" v="1341" actId="20577"/>
        <pc:sldMkLst>
          <pc:docMk/>
          <pc:sldMk cId="3299031125" sldId="759"/>
        </pc:sldMkLst>
        <pc:spChg chg="add mod">
          <ac:chgData name="Jenny" userId="a4a1dcee-94e3-4d9d-822a-ac21d4c1f126" providerId="ADAL" clId="{13519778-6494-4477-AFFB-EA2B53D15650}" dt="2022-01-19T07:35:49.173" v="434" actId="1038"/>
          <ac:spMkLst>
            <pc:docMk/>
            <pc:sldMk cId="3299031125" sldId="759"/>
            <ac:spMk id="7" creationId="{1A917D90-7A0F-44D4-B7CC-1183A6E294F8}"/>
          </ac:spMkLst>
        </pc:spChg>
        <pc:spChg chg="add mod">
          <ac:chgData name="Jenny" userId="a4a1dcee-94e3-4d9d-822a-ac21d4c1f126" providerId="ADAL" clId="{13519778-6494-4477-AFFB-EA2B53D15650}" dt="2022-01-19T07:35:58.841" v="436" actId="1076"/>
          <ac:spMkLst>
            <pc:docMk/>
            <pc:sldMk cId="3299031125" sldId="759"/>
            <ac:spMk id="10" creationId="{7C9C67B7-829E-4BD0-A59D-BE2DBDCB177A}"/>
          </ac:spMkLst>
        </pc:spChg>
        <pc:spChg chg="add mod">
          <ac:chgData name="Jenny" userId="a4a1dcee-94e3-4d9d-822a-ac21d4c1f126" providerId="ADAL" clId="{13519778-6494-4477-AFFB-EA2B53D15650}" dt="2022-01-19T07:36:05.991" v="438" actId="1076"/>
          <ac:spMkLst>
            <pc:docMk/>
            <pc:sldMk cId="3299031125" sldId="759"/>
            <ac:spMk id="11" creationId="{7B8004ED-5DC4-4BC3-BC8C-84160C3AEADB}"/>
          </ac:spMkLst>
        </pc:spChg>
        <pc:spChg chg="mod">
          <ac:chgData name="Jenny" userId="a4a1dcee-94e3-4d9d-822a-ac21d4c1f126" providerId="ADAL" clId="{13519778-6494-4477-AFFB-EA2B53D15650}" dt="2022-01-20T06:23:30.625" v="1341" actId="20577"/>
          <ac:spMkLst>
            <pc:docMk/>
            <pc:sldMk cId="3299031125" sldId="759"/>
            <ac:spMk id="12" creationId="{04BCD3A3-751A-4B38-87F1-16A514DD45DC}"/>
          </ac:spMkLst>
        </pc:spChg>
        <pc:spChg chg="add mod">
          <ac:chgData name="Jenny" userId="a4a1dcee-94e3-4d9d-822a-ac21d4c1f126" providerId="ADAL" clId="{13519778-6494-4477-AFFB-EA2B53D15650}" dt="2022-01-19T07:36:12.327" v="440" actId="1076"/>
          <ac:spMkLst>
            <pc:docMk/>
            <pc:sldMk cId="3299031125" sldId="759"/>
            <ac:spMk id="13" creationId="{BD693AC1-6646-4861-8497-BF1E040980B8}"/>
          </ac:spMkLst>
        </pc:spChg>
        <pc:spChg chg="add mod">
          <ac:chgData name="Jenny" userId="a4a1dcee-94e3-4d9d-822a-ac21d4c1f126" providerId="ADAL" clId="{13519778-6494-4477-AFFB-EA2B53D15650}" dt="2022-01-19T07:36:17.162" v="442" actId="1076"/>
          <ac:spMkLst>
            <pc:docMk/>
            <pc:sldMk cId="3299031125" sldId="759"/>
            <ac:spMk id="14" creationId="{9B65AAC6-4F7E-4474-ABEC-1DA70AF0C2FE}"/>
          </ac:spMkLst>
        </pc:spChg>
        <pc:spChg chg="mod">
          <ac:chgData name="Jenny" userId="a4a1dcee-94e3-4d9d-822a-ac21d4c1f126" providerId="ADAL" clId="{13519778-6494-4477-AFFB-EA2B53D15650}" dt="2022-01-20T06:23:08.392" v="1326" actId="20577"/>
          <ac:spMkLst>
            <pc:docMk/>
            <pc:sldMk cId="3299031125" sldId="759"/>
            <ac:spMk id="15" creationId="{2AF3BD54-02C2-4D37-A6CF-631006980E02}"/>
          </ac:spMkLst>
        </pc:spChg>
        <pc:picChg chg="mod">
          <ac:chgData name="Jenny" userId="a4a1dcee-94e3-4d9d-822a-ac21d4c1f126" providerId="ADAL" clId="{13519778-6494-4477-AFFB-EA2B53D15650}" dt="2022-01-19T07:35:17.449" v="420" actId="1076"/>
          <ac:picMkLst>
            <pc:docMk/>
            <pc:sldMk cId="3299031125" sldId="759"/>
            <ac:picMk id="3" creationId="{8E609D43-44C6-4B74-AB33-29A75BCE8FB1}"/>
          </ac:picMkLst>
        </pc:picChg>
      </pc:sldChg>
      <pc:sldChg chg="del">
        <pc:chgData name="Jenny" userId="a4a1dcee-94e3-4d9d-822a-ac21d4c1f126" providerId="ADAL" clId="{13519778-6494-4477-AFFB-EA2B53D15650}" dt="2022-01-18T16:21:47.619" v="9" actId="47"/>
        <pc:sldMkLst>
          <pc:docMk/>
          <pc:sldMk cId="125589791" sldId="761"/>
        </pc:sldMkLst>
      </pc:sldChg>
      <pc:sldChg chg="del">
        <pc:chgData name="Jenny" userId="a4a1dcee-94e3-4d9d-822a-ac21d4c1f126" providerId="ADAL" clId="{13519778-6494-4477-AFFB-EA2B53D15650}" dt="2022-01-18T16:21:05.787" v="7" actId="47"/>
        <pc:sldMkLst>
          <pc:docMk/>
          <pc:sldMk cId="2117716475" sldId="762"/>
        </pc:sldMkLst>
      </pc:sldChg>
      <pc:sldChg chg="del">
        <pc:chgData name="Jenny" userId="a4a1dcee-94e3-4d9d-822a-ac21d4c1f126" providerId="ADAL" clId="{13519778-6494-4477-AFFB-EA2B53D15650}" dt="2022-01-19T06:30:36.695" v="22" actId="47"/>
        <pc:sldMkLst>
          <pc:docMk/>
          <pc:sldMk cId="3211602548" sldId="763"/>
        </pc:sldMkLst>
      </pc:sldChg>
      <pc:sldChg chg="addSp delSp modSp mod ord">
        <pc:chgData name="Jenny" userId="a4a1dcee-94e3-4d9d-822a-ac21d4c1f126" providerId="ADAL" clId="{13519778-6494-4477-AFFB-EA2B53D15650}" dt="2022-01-20T06:58:44.093" v="2336" actId="1076"/>
        <pc:sldMkLst>
          <pc:docMk/>
          <pc:sldMk cId="2674945978" sldId="764"/>
        </pc:sldMkLst>
        <pc:spChg chg="add del mod">
          <ac:chgData name="Jenny" userId="a4a1dcee-94e3-4d9d-822a-ac21d4c1f126" providerId="ADAL" clId="{13519778-6494-4477-AFFB-EA2B53D15650}" dt="2022-01-20T06:58:44.093" v="2336" actId="1076"/>
          <ac:spMkLst>
            <pc:docMk/>
            <pc:sldMk cId="2674945978" sldId="764"/>
            <ac:spMk id="2" creationId="{53452580-AB45-4FAB-A42E-3D71F5CA7904}"/>
          </ac:spMkLst>
        </pc:spChg>
        <pc:spChg chg="del">
          <ac:chgData name="Jenny" userId="a4a1dcee-94e3-4d9d-822a-ac21d4c1f126" providerId="ADAL" clId="{13519778-6494-4477-AFFB-EA2B53D15650}" dt="2022-01-20T05:53:28.735" v="779" actId="478"/>
          <ac:spMkLst>
            <pc:docMk/>
            <pc:sldMk cId="2674945978" sldId="764"/>
            <ac:spMk id="21" creationId="{FF0B5A26-7D3D-4A3B-87A2-81888D9162D1}"/>
          </ac:spMkLst>
        </pc:spChg>
        <pc:picChg chg="del">
          <ac:chgData name="Jenny" userId="a4a1dcee-94e3-4d9d-822a-ac21d4c1f126" providerId="ADAL" clId="{13519778-6494-4477-AFFB-EA2B53D15650}" dt="2022-01-20T05:53:25.810" v="778" actId="478"/>
          <ac:picMkLst>
            <pc:docMk/>
            <pc:sldMk cId="2674945978" sldId="764"/>
            <ac:picMk id="20" creationId="{A5B81C02-4EDA-480F-87D4-A366EEC160D8}"/>
          </ac:picMkLst>
        </pc:picChg>
        <pc:picChg chg="add mod">
          <ac:chgData name="Jenny" userId="a4a1dcee-94e3-4d9d-822a-ac21d4c1f126" providerId="ADAL" clId="{13519778-6494-4477-AFFB-EA2B53D15650}" dt="2022-01-20T05:54:14.633" v="784" actId="14861"/>
          <ac:picMkLst>
            <pc:docMk/>
            <pc:sldMk cId="2674945978" sldId="764"/>
            <ac:picMk id="1026" creationId="{B1317F18-89FA-4103-AD61-A674FB02FCA8}"/>
          </ac:picMkLst>
        </pc:picChg>
      </pc:sldChg>
      <pc:sldChg chg="modSp mod modCm">
        <pc:chgData name="Jenny" userId="a4a1dcee-94e3-4d9d-822a-ac21d4c1f126" providerId="ADAL" clId="{13519778-6494-4477-AFFB-EA2B53D15650}" dt="2022-01-20T06:21:25.001" v="1321" actId="20577"/>
        <pc:sldMkLst>
          <pc:docMk/>
          <pc:sldMk cId="860983480" sldId="765"/>
        </pc:sldMkLst>
        <pc:spChg chg="mod">
          <ac:chgData name="Jenny" userId="a4a1dcee-94e3-4d9d-822a-ac21d4c1f126" providerId="ADAL" clId="{13519778-6494-4477-AFFB-EA2B53D15650}" dt="2022-01-20T06:21:25.001" v="1321" actId="20577"/>
          <ac:spMkLst>
            <pc:docMk/>
            <pc:sldMk cId="860983480" sldId="765"/>
            <ac:spMk id="3" creationId="{EDD6BA5B-D77B-4C11-82AC-22DF99597AA7}"/>
          </ac:spMkLst>
        </pc:spChg>
      </pc:sldChg>
      <pc:sldChg chg="addSp delSp modSp new mod">
        <pc:chgData name="Jenny" userId="a4a1dcee-94e3-4d9d-822a-ac21d4c1f126" providerId="ADAL" clId="{13519778-6494-4477-AFFB-EA2B53D15650}" dt="2022-01-20T06:53:26.863" v="2290" actId="6549"/>
        <pc:sldMkLst>
          <pc:docMk/>
          <pc:sldMk cId="3251875039" sldId="766"/>
        </pc:sldMkLst>
        <pc:spChg chg="del">
          <ac:chgData name="Jenny" userId="a4a1dcee-94e3-4d9d-822a-ac21d4c1f126" providerId="ADAL" clId="{13519778-6494-4477-AFFB-EA2B53D15650}" dt="2022-01-19T06:33:20.443" v="46" actId="478"/>
          <ac:spMkLst>
            <pc:docMk/>
            <pc:sldMk cId="3251875039" sldId="766"/>
            <ac:spMk id="4" creationId="{2322241D-A6BA-486D-AF5B-E9B48D6B8EDD}"/>
          </ac:spMkLst>
        </pc:spChg>
        <pc:spChg chg="mod">
          <ac:chgData name="Jenny" userId="a4a1dcee-94e3-4d9d-822a-ac21d4c1f126" providerId="ADAL" clId="{13519778-6494-4477-AFFB-EA2B53D15650}" dt="2022-01-19T06:53:06.483" v="343" actId="1076"/>
          <ac:spMkLst>
            <pc:docMk/>
            <pc:sldMk cId="3251875039" sldId="766"/>
            <ac:spMk id="5" creationId="{658C8E3F-7041-495D-BD5D-3BD5D6BF93F2}"/>
          </ac:spMkLst>
        </pc:spChg>
        <pc:spChg chg="add mod">
          <ac:chgData name="Jenny" userId="a4a1dcee-94e3-4d9d-822a-ac21d4c1f126" providerId="ADAL" clId="{13519778-6494-4477-AFFB-EA2B53D15650}" dt="2022-01-19T06:51:28.111" v="319" actId="1076"/>
          <ac:spMkLst>
            <pc:docMk/>
            <pc:sldMk cId="3251875039" sldId="766"/>
            <ac:spMk id="6" creationId="{5C3C2E6B-1F82-4F94-A5B4-E6670FDB9532}"/>
          </ac:spMkLst>
        </pc:spChg>
        <pc:spChg chg="add mod">
          <ac:chgData name="Jenny" userId="a4a1dcee-94e3-4d9d-822a-ac21d4c1f126" providerId="ADAL" clId="{13519778-6494-4477-AFFB-EA2B53D15650}" dt="2022-01-20T06:53:26.863" v="2290" actId="6549"/>
          <ac:spMkLst>
            <pc:docMk/>
            <pc:sldMk cId="3251875039" sldId="766"/>
            <ac:spMk id="7" creationId="{8CC25872-FB16-4CA8-98C3-4F8CC7350006}"/>
          </ac:spMkLst>
        </pc:spChg>
        <pc:spChg chg="add mod">
          <ac:chgData name="Jenny" userId="a4a1dcee-94e3-4d9d-822a-ac21d4c1f126" providerId="ADAL" clId="{13519778-6494-4477-AFFB-EA2B53D15650}" dt="2022-01-19T06:52:17.380" v="331" actId="255"/>
          <ac:spMkLst>
            <pc:docMk/>
            <pc:sldMk cId="3251875039" sldId="766"/>
            <ac:spMk id="8" creationId="{1161A8D7-9BC7-4932-9BBD-4F5D2AE7E484}"/>
          </ac:spMkLst>
        </pc:spChg>
        <pc:picChg chg="add del mod">
          <ac:chgData name="Jenny" userId="a4a1dcee-94e3-4d9d-822a-ac21d4c1f126" providerId="ADAL" clId="{13519778-6494-4477-AFFB-EA2B53D15650}" dt="2022-01-19T06:50:21.904" v="309" actId="478"/>
          <ac:picMkLst>
            <pc:docMk/>
            <pc:sldMk cId="3251875039" sldId="766"/>
            <ac:picMk id="14" creationId="{941E8E21-0A5A-4D6E-8025-BAABB35793BA}"/>
          </ac:picMkLst>
        </pc:picChg>
        <pc:picChg chg="add mod">
          <ac:chgData name="Jenny" userId="a4a1dcee-94e3-4d9d-822a-ac21d4c1f126" providerId="ADAL" clId="{13519778-6494-4477-AFFB-EA2B53D15650}" dt="2022-01-19T06:49:57.700" v="306" actId="1076"/>
          <ac:picMkLst>
            <pc:docMk/>
            <pc:sldMk cId="3251875039" sldId="766"/>
            <ac:picMk id="27" creationId="{1A035705-844E-4680-81A1-443034DD1578}"/>
          </ac:picMkLst>
        </pc:picChg>
        <pc:cxnChg chg="add mod">
          <ac:chgData name="Jenny" userId="a4a1dcee-94e3-4d9d-822a-ac21d4c1f126" providerId="ADAL" clId="{13519778-6494-4477-AFFB-EA2B53D15650}" dt="2022-01-19T06:51:57.393" v="328" actId="14100"/>
          <ac:cxnSpMkLst>
            <pc:docMk/>
            <pc:sldMk cId="3251875039" sldId="766"/>
            <ac:cxnSpMk id="10" creationId="{DDF81B49-D59C-4CDF-A21B-53AA121C9FD5}"/>
          </ac:cxnSpMkLst>
        </pc:cxnChg>
        <pc:cxnChg chg="add mod">
          <ac:chgData name="Jenny" userId="a4a1dcee-94e3-4d9d-822a-ac21d4c1f126" providerId="ADAL" clId="{13519778-6494-4477-AFFB-EA2B53D15650}" dt="2022-01-19T06:51:43.885" v="324" actId="1076"/>
          <ac:cxnSpMkLst>
            <pc:docMk/>
            <pc:sldMk cId="3251875039" sldId="766"/>
            <ac:cxnSpMk id="12" creationId="{AB7EF4D1-E980-4C1E-92FB-D511BDB67164}"/>
          </ac:cxnSpMkLst>
        </pc:cxnChg>
        <pc:cxnChg chg="add mod">
          <ac:chgData name="Jenny" userId="a4a1dcee-94e3-4d9d-822a-ac21d4c1f126" providerId="ADAL" clId="{13519778-6494-4477-AFFB-EA2B53D15650}" dt="2022-01-19T06:52:06.292" v="330" actId="14100"/>
          <ac:cxnSpMkLst>
            <pc:docMk/>
            <pc:sldMk cId="3251875039" sldId="766"/>
            <ac:cxnSpMk id="15" creationId="{1E4FFDE5-AF75-44DD-87E5-CEAA458A9C70}"/>
          </ac:cxnSpMkLst>
        </pc:cxnChg>
        <pc:cxnChg chg="add del">
          <ac:chgData name="Jenny" userId="a4a1dcee-94e3-4d9d-822a-ac21d4c1f126" providerId="ADAL" clId="{13519778-6494-4477-AFFB-EA2B53D15650}" dt="2022-01-19T06:48:28.399" v="290" actId="478"/>
          <ac:cxnSpMkLst>
            <pc:docMk/>
            <pc:sldMk cId="3251875039" sldId="766"/>
            <ac:cxnSpMk id="18" creationId="{FE9DF33F-CDE5-4D29-804B-78915472AB46}"/>
          </ac:cxnSpMkLst>
        </pc:cxnChg>
        <pc:cxnChg chg="add mod">
          <ac:chgData name="Jenny" userId="a4a1dcee-94e3-4d9d-822a-ac21d4c1f126" providerId="ADAL" clId="{13519778-6494-4477-AFFB-EA2B53D15650}" dt="2022-01-19T06:50:01.242" v="307" actId="14100"/>
          <ac:cxnSpMkLst>
            <pc:docMk/>
            <pc:sldMk cId="3251875039" sldId="766"/>
            <ac:cxnSpMk id="19" creationId="{5B0D465D-FD0A-4591-8F0D-8804E5F1D1D9}"/>
          </ac:cxnSpMkLst>
        </pc:cxnChg>
        <pc:cxnChg chg="add mod">
          <ac:chgData name="Jenny" userId="a4a1dcee-94e3-4d9d-822a-ac21d4c1f126" providerId="ADAL" clId="{13519778-6494-4477-AFFB-EA2B53D15650}" dt="2022-01-19T06:50:05.064" v="308" actId="14100"/>
          <ac:cxnSpMkLst>
            <pc:docMk/>
            <pc:sldMk cId="3251875039" sldId="766"/>
            <ac:cxnSpMk id="23" creationId="{32107052-C5DA-4398-B1D2-4E0E736215AE}"/>
          </ac:cxnSpMkLst>
        </pc:cxnChg>
      </pc:sldChg>
      <pc:sldChg chg="del">
        <pc:chgData name="Jenny" userId="a4a1dcee-94e3-4d9d-822a-ac21d4c1f126" providerId="ADAL" clId="{13519778-6494-4477-AFFB-EA2B53D15650}" dt="2022-01-18T16:21:48.945" v="11" actId="47"/>
        <pc:sldMkLst>
          <pc:docMk/>
          <pc:sldMk cId="1711688268" sldId="767"/>
        </pc:sldMkLst>
      </pc:sldChg>
      <pc:sldChg chg="addSp modSp add mod ord modAnim">
        <pc:chgData name="Jenny" userId="a4a1dcee-94e3-4d9d-822a-ac21d4c1f126" providerId="ADAL" clId="{13519778-6494-4477-AFFB-EA2B53D15650}" dt="2022-01-20T07:09:37.603" v="2441"/>
        <pc:sldMkLst>
          <pc:docMk/>
          <pc:sldMk cId="1910256606" sldId="767"/>
        </pc:sldMkLst>
        <pc:spChg chg="add mod">
          <ac:chgData name="Jenny" userId="a4a1dcee-94e3-4d9d-822a-ac21d4c1f126" providerId="ADAL" clId="{13519778-6494-4477-AFFB-EA2B53D15650}" dt="2022-01-20T06:10:35.787" v="1167" actId="1076"/>
          <ac:spMkLst>
            <pc:docMk/>
            <pc:sldMk cId="1910256606" sldId="767"/>
            <ac:spMk id="13" creationId="{3C301A0C-C9FA-441F-875B-C803F6E748C8}"/>
          </ac:spMkLst>
        </pc:spChg>
        <pc:spChg chg="add mod">
          <ac:chgData name="Jenny" userId="a4a1dcee-94e3-4d9d-822a-ac21d4c1f126" providerId="ADAL" clId="{13519778-6494-4477-AFFB-EA2B53D15650}" dt="2022-01-20T06:09:58.068" v="1163" actId="108"/>
          <ac:spMkLst>
            <pc:docMk/>
            <pc:sldMk cId="1910256606" sldId="767"/>
            <ac:spMk id="15" creationId="{63997F05-E2EB-40C2-B0FB-7B6F55975D1A}"/>
          </ac:spMkLst>
        </pc:spChg>
        <pc:spChg chg="add mod">
          <ac:chgData name="Jenny" userId="a4a1dcee-94e3-4d9d-822a-ac21d4c1f126" providerId="ADAL" clId="{13519778-6494-4477-AFFB-EA2B53D15650}" dt="2022-01-20T06:10:31.763" v="1166" actId="1076"/>
          <ac:spMkLst>
            <pc:docMk/>
            <pc:sldMk cId="1910256606" sldId="767"/>
            <ac:spMk id="17" creationId="{8886B258-B748-4B8F-AC21-57F3C1D299D6}"/>
          </ac:spMkLst>
        </pc:spChg>
        <pc:picChg chg="add mod">
          <ac:chgData name="Jenny" userId="a4a1dcee-94e3-4d9d-822a-ac21d4c1f126" providerId="ADAL" clId="{13519778-6494-4477-AFFB-EA2B53D15650}" dt="2022-01-19T06:40:22.373" v="158" actId="1076"/>
          <ac:picMkLst>
            <pc:docMk/>
            <pc:sldMk cId="1910256606" sldId="767"/>
            <ac:picMk id="9" creationId="{580E4D88-D04E-41A1-861C-553262D42687}"/>
          </ac:picMkLst>
        </pc:picChg>
        <pc:picChg chg="add mod">
          <ac:chgData name="Jenny" userId="a4a1dcee-94e3-4d9d-822a-ac21d4c1f126" providerId="ADAL" clId="{13519778-6494-4477-AFFB-EA2B53D15650}" dt="2022-01-19T06:40:45.625" v="160" actId="1076"/>
          <ac:picMkLst>
            <pc:docMk/>
            <pc:sldMk cId="1910256606" sldId="767"/>
            <ac:picMk id="10" creationId="{B53DBE60-50CE-40DA-B753-525FDF011E42}"/>
          </ac:picMkLst>
        </pc:picChg>
        <pc:picChg chg="add mod">
          <ac:chgData name="Jenny" userId="a4a1dcee-94e3-4d9d-822a-ac21d4c1f126" providerId="ADAL" clId="{13519778-6494-4477-AFFB-EA2B53D15650}" dt="2022-01-19T06:43:04.488" v="197" actId="14100"/>
          <ac:picMkLst>
            <pc:docMk/>
            <pc:sldMk cId="1910256606" sldId="767"/>
            <ac:picMk id="11" creationId="{089ECF38-D175-4FD9-8F95-211BFD6EB4A1}"/>
          </ac:picMkLst>
        </pc:picChg>
      </pc:sldChg>
      <pc:sldChg chg="modSp add mod">
        <pc:chgData name="Jenny" userId="a4a1dcee-94e3-4d9d-822a-ac21d4c1f126" providerId="ADAL" clId="{13519778-6494-4477-AFFB-EA2B53D15650}" dt="2022-01-19T06:56:31.576" v="375" actId="20577"/>
        <pc:sldMkLst>
          <pc:docMk/>
          <pc:sldMk cId="2323103034" sldId="768"/>
        </pc:sldMkLst>
        <pc:spChg chg="mod">
          <ac:chgData name="Jenny" userId="a4a1dcee-94e3-4d9d-822a-ac21d4c1f126" providerId="ADAL" clId="{13519778-6494-4477-AFFB-EA2B53D15650}" dt="2022-01-19T06:56:31.576" v="375" actId="20577"/>
          <ac:spMkLst>
            <pc:docMk/>
            <pc:sldMk cId="2323103034" sldId="768"/>
            <ac:spMk id="2" creationId="{DC7DC5B2-252A-42DC-B440-0EBC64A73889}"/>
          </ac:spMkLst>
        </pc:spChg>
      </pc:sldChg>
      <pc:sldChg chg="add del">
        <pc:chgData name="Jenny" userId="a4a1dcee-94e3-4d9d-822a-ac21d4c1f126" providerId="ADAL" clId="{13519778-6494-4477-AFFB-EA2B53D15650}" dt="2022-01-19T06:57:37.306" v="377" actId="47"/>
        <pc:sldMkLst>
          <pc:docMk/>
          <pc:sldMk cId="67616838" sldId="769"/>
        </pc:sldMkLst>
      </pc:sldChg>
      <pc:sldChg chg="modSp add mod">
        <pc:chgData name="Jenny" userId="a4a1dcee-94e3-4d9d-822a-ac21d4c1f126" providerId="ADAL" clId="{13519778-6494-4477-AFFB-EA2B53D15650}" dt="2022-01-19T07:37:28.667" v="460" actId="20577"/>
        <pc:sldMkLst>
          <pc:docMk/>
          <pc:sldMk cId="2974517375" sldId="769"/>
        </pc:sldMkLst>
        <pc:spChg chg="mod">
          <ac:chgData name="Jenny" userId="a4a1dcee-94e3-4d9d-822a-ac21d4c1f126" providerId="ADAL" clId="{13519778-6494-4477-AFFB-EA2B53D15650}" dt="2022-01-19T07:37:28.667" v="460" actId="20577"/>
          <ac:spMkLst>
            <pc:docMk/>
            <pc:sldMk cId="2974517375" sldId="769"/>
            <ac:spMk id="2" creationId="{DC7DC5B2-252A-42DC-B440-0EBC64A73889}"/>
          </ac:spMkLst>
        </pc:spChg>
      </pc:sldChg>
      <pc:sldChg chg="addSp modSp new mod">
        <pc:chgData name="Jenny" userId="a4a1dcee-94e3-4d9d-822a-ac21d4c1f126" providerId="ADAL" clId="{13519778-6494-4477-AFFB-EA2B53D15650}" dt="2022-01-20T06:41:05.583" v="1747" actId="1076"/>
        <pc:sldMkLst>
          <pc:docMk/>
          <pc:sldMk cId="889912645" sldId="770"/>
        </pc:sldMkLst>
        <pc:spChg chg="mod">
          <ac:chgData name="Jenny" userId="a4a1dcee-94e3-4d9d-822a-ac21d4c1f126" providerId="ADAL" clId="{13519778-6494-4477-AFFB-EA2B53D15650}" dt="2022-01-20T06:40:58.016" v="1746" actId="20577"/>
          <ac:spMkLst>
            <pc:docMk/>
            <pc:sldMk cId="889912645" sldId="770"/>
            <ac:spMk id="4" creationId="{8AD93C42-30DF-47D5-9AE9-AB96F2064C93}"/>
          </ac:spMkLst>
        </pc:spChg>
        <pc:spChg chg="mod">
          <ac:chgData name="Jenny" userId="a4a1dcee-94e3-4d9d-822a-ac21d4c1f126" providerId="ADAL" clId="{13519778-6494-4477-AFFB-EA2B53D15650}" dt="2022-01-19T07:38:27.740" v="511" actId="20577"/>
          <ac:spMkLst>
            <pc:docMk/>
            <pc:sldMk cId="889912645" sldId="770"/>
            <ac:spMk id="5" creationId="{CE2FC476-6D97-49CF-B17A-B0D18BA48D0E}"/>
          </ac:spMkLst>
        </pc:spChg>
        <pc:picChg chg="add mod">
          <ac:chgData name="Jenny" userId="a4a1dcee-94e3-4d9d-822a-ac21d4c1f126" providerId="ADAL" clId="{13519778-6494-4477-AFFB-EA2B53D15650}" dt="2022-01-20T06:41:05.583" v="1747" actId="1076"/>
          <ac:picMkLst>
            <pc:docMk/>
            <pc:sldMk cId="889912645" sldId="770"/>
            <ac:picMk id="7" creationId="{B9AF9188-74CE-41B3-90B5-7CB3E7576C35}"/>
          </ac:picMkLst>
        </pc:picChg>
      </pc:sldChg>
      <pc:sldChg chg="addSp modSp new mod">
        <pc:chgData name="Jenny" userId="a4a1dcee-94e3-4d9d-822a-ac21d4c1f126" providerId="ADAL" clId="{13519778-6494-4477-AFFB-EA2B53D15650}" dt="2022-01-20T07:07:08.184" v="2383" actId="20577"/>
        <pc:sldMkLst>
          <pc:docMk/>
          <pc:sldMk cId="178172514" sldId="771"/>
        </pc:sldMkLst>
        <pc:spChg chg="mod">
          <ac:chgData name="Jenny" userId="a4a1dcee-94e3-4d9d-822a-ac21d4c1f126" providerId="ADAL" clId="{13519778-6494-4477-AFFB-EA2B53D15650}" dt="2022-01-20T07:07:08.184" v="2383" actId="20577"/>
          <ac:spMkLst>
            <pc:docMk/>
            <pc:sldMk cId="178172514" sldId="771"/>
            <ac:spMk id="4" creationId="{16E200BB-D364-4643-994A-4E94A9F0CF29}"/>
          </ac:spMkLst>
        </pc:spChg>
        <pc:spChg chg="mod">
          <ac:chgData name="Jenny" userId="a4a1dcee-94e3-4d9d-822a-ac21d4c1f126" providerId="ADAL" clId="{13519778-6494-4477-AFFB-EA2B53D15650}" dt="2022-01-20T07:06:24.091" v="2377" actId="20577"/>
          <ac:spMkLst>
            <pc:docMk/>
            <pc:sldMk cId="178172514" sldId="771"/>
            <ac:spMk id="5" creationId="{148FECF1-AD16-45F5-8554-E0161C403740}"/>
          </ac:spMkLst>
        </pc:spChg>
        <pc:picChg chg="add mod">
          <ac:chgData name="Jenny" userId="a4a1dcee-94e3-4d9d-822a-ac21d4c1f126" providerId="ADAL" clId="{13519778-6494-4477-AFFB-EA2B53D15650}" dt="2022-01-20T06:06:16.057" v="1131" actId="1076"/>
          <ac:picMkLst>
            <pc:docMk/>
            <pc:sldMk cId="178172514" sldId="771"/>
            <ac:picMk id="6" creationId="{ADC920F9-1C77-492B-8F6E-A8D728E33ECD}"/>
          </ac:picMkLst>
        </pc:picChg>
      </pc:sldChg>
      <pc:sldChg chg="addSp modSp new mod">
        <pc:chgData name="Jenny" userId="a4a1dcee-94e3-4d9d-822a-ac21d4c1f126" providerId="ADAL" clId="{13519778-6494-4477-AFFB-EA2B53D15650}" dt="2022-01-20T06:56:43.038" v="2311" actId="1076"/>
        <pc:sldMkLst>
          <pc:docMk/>
          <pc:sldMk cId="430834958" sldId="772"/>
        </pc:sldMkLst>
        <pc:spChg chg="mod">
          <ac:chgData name="Jenny" userId="a4a1dcee-94e3-4d9d-822a-ac21d4c1f126" providerId="ADAL" clId="{13519778-6494-4477-AFFB-EA2B53D15650}" dt="2022-01-20T06:56:23.995" v="2310" actId="20577"/>
          <ac:spMkLst>
            <pc:docMk/>
            <pc:sldMk cId="430834958" sldId="772"/>
            <ac:spMk id="4" creationId="{EB9C4FBD-B700-49E3-AAFA-80DDD303AC66}"/>
          </ac:spMkLst>
        </pc:spChg>
        <pc:spChg chg="mod">
          <ac:chgData name="Jenny" userId="a4a1dcee-94e3-4d9d-822a-ac21d4c1f126" providerId="ADAL" clId="{13519778-6494-4477-AFFB-EA2B53D15650}" dt="2022-01-20T06:32:22.195" v="1366" actId="20577"/>
          <ac:spMkLst>
            <pc:docMk/>
            <pc:sldMk cId="430834958" sldId="772"/>
            <ac:spMk id="5" creationId="{72C499E2-1401-4375-B2D5-83D8F96B7E5E}"/>
          </ac:spMkLst>
        </pc:spChg>
        <pc:picChg chg="add mod">
          <ac:chgData name="Jenny" userId="a4a1dcee-94e3-4d9d-822a-ac21d4c1f126" providerId="ADAL" clId="{13519778-6494-4477-AFFB-EA2B53D15650}" dt="2022-01-20T06:56:43.038" v="2311" actId="1076"/>
          <ac:picMkLst>
            <pc:docMk/>
            <pc:sldMk cId="430834958" sldId="772"/>
            <ac:picMk id="6" creationId="{0F975B20-CCED-4CF7-8E18-E0E3D238D39B}"/>
          </ac:picMkLst>
        </pc:picChg>
      </pc:sldChg>
      <pc:sldChg chg="addSp modSp new mod">
        <pc:chgData name="Jenny" userId="a4a1dcee-94e3-4d9d-822a-ac21d4c1f126" providerId="ADAL" clId="{13519778-6494-4477-AFFB-EA2B53D15650}" dt="2022-01-20T07:05:36.967" v="2366" actId="1076"/>
        <pc:sldMkLst>
          <pc:docMk/>
          <pc:sldMk cId="276181891" sldId="773"/>
        </pc:sldMkLst>
        <pc:spChg chg="mod">
          <ac:chgData name="Jenny" userId="a4a1dcee-94e3-4d9d-822a-ac21d4c1f126" providerId="ADAL" clId="{13519778-6494-4477-AFFB-EA2B53D15650}" dt="2022-01-20T07:03:01.385" v="2364" actId="20577"/>
          <ac:spMkLst>
            <pc:docMk/>
            <pc:sldMk cId="276181891" sldId="773"/>
            <ac:spMk id="4" creationId="{B7115809-BC63-4370-B98B-B0C4EEDE9FF8}"/>
          </ac:spMkLst>
        </pc:spChg>
        <pc:spChg chg="mod">
          <ac:chgData name="Jenny" userId="a4a1dcee-94e3-4d9d-822a-ac21d4c1f126" providerId="ADAL" clId="{13519778-6494-4477-AFFB-EA2B53D15650}" dt="2022-01-20T06:45:12.080" v="1834" actId="6549"/>
          <ac:spMkLst>
            <pc:docMk/>
            <pc:sldMk cId="276181891" sldId="773"/>
            <ac:spMk id="5" creationId="{4F0E3025-A44F-4B2D-9E95-69EFCB781C0C}"/>
          </ac:spMkLst>
        </pc:spChg>
        <pc:picChg chg="add mod">
          <ac:chgData name="Jenny" userId="a4a1dcee-94e3-4d9d-822a-ac21d4c1f126" providerId="ADAL" clId="{13519778-6494-4477-AFFB-EA2B53D15650}" dt="2022-01-20T07:05:36.967" v="2366" actId="1076"/>
          <ac:picMkLst>
            <pc:docMk/>
            <pc:sldMk cId="276181891" sldId="773"/>
            <ac:picMk id="6" creationId="{7EE3CE70-7B00-4CCE-82E3-3217417C33BA}"/>
          </ac:picMkLst>
        </pc:picChg>
      </pc:sldChg>
      <pc:sldMasterChg chg="del delSldLayout">
        <pc:chgData name="Jenny" userId="a4a1dcee-94e3-4d9d-822a-ac21d4c1f126" providerId="ADAL" clId="{13519778-6494-4477-AFFB-EA2B53D15650}" dt="2022-01-18T16:20:50.242" v="3" actId="47"/>
        <pc:sldMasterMkLst>
          <pc:docMk/>
          <pc:sldMasterMk cId="798668902" sldId="2147483648"/>
        </pc:sldMasterMkLst>
        <pc:sldLayoutChg chg="del">
          <pc:chgData name="Jenny" userId="a4a1dcee-94e3-4d9d-822a-ac21d4c1f126" providerId="ADAL" clId="{13519778-6494-4477-AFFB-EA2B53D15650}" dt="2022-01-18T16:20:50.242" v="3" actId="47"/>
          <pc:sldLayoutMkLst>
            <pc:docMk/>
            <pc:sldMasterMk cId="798668902" sldId="2147483648"/>
            <pc:sldLayoutMk cId="3373103827" sldId="2147483780"/>
          </pc:sldLayoutMkLst>
        </pc:sldLayoutChg>
      </pc:sldMasterChg>
      <pc:sldMasterChg chg="delSldLayout">
        <pc:chgData name="Jenny" userId="a4a1dcee-94e3-4d9d-822a-ac21d4c1f126" providerId="ADAL" clId="{13519778-6494-4477-AFFB-EA2B53D15650}" dt="2022-01-18T16:20:37.079" v="1" actId="47"/>
        <pc:sldMasterMkLst>
          <pc:docMk/>
          <pc:sldMasterMk cId="3313803367" sldId="2147483774"/>
        </pc:sldMasterMkLst>
        <pc:sldLayoutChg chg="del">
          <pc:chgData name="Jenny" userId="a4a1dcee-94e3-4d9d-822a-ac21d4c1f126" providerId="ADAL" clId="{13519778-6494-4477-AFFB-EA2B53D15650}" dt="2022-01-18T16:20:37.079" v="1" actId="47"/>
          <pc:sldLayoutMkLst>
            <pc:docMk/>
            <pc:sldMasterMk cId="3313803367" sldId="2147483774"/>
            <pc:sldLayoutMk cId="1696757899" sldId="2147483765"/>
          </pc:sldLayoutMkLst>
        </pc:sldLayoutChg>
      </pc:sldMasterChg>
    </pc:docChg>
  </pc:docChgLst>
</pc:chgInfo>
</file>

<file path=ppt/comments/modernComment_109_CF1C8A6E.xml><?xml version="1.0" encoding="utf-8"?>
<p188:cmLst xmlns:a="http://schemas.openxmlformats.org/drawingml/2006/main" xmlns:r="http://schemas.openxmlformats.org/officeDocument/2006/relationships" xmlns:p188="http://schemas.microsoft.com/office/powerpoint/2018/8/main">
  <p188:cm id="{5389CF8E-4B2D-4700-AF4E-DF7F786F3C6C}" authorId="{E3C02DE7-E31A-78A6-6DAC-478E2605CBEF}" created="2021-12-22T10:00:23.946">
    <ac:txMkLst xmlns:ac="http://schemas.microsoft.com/office/drawing/2013/main/command">
      <pc:docMk xmlns:pc="http://schemas.microsoft.com/office/powerpoint/2013/main/command"/>
      <pc:sldMk xmlns:pc="http://schemas.microsoft.com/office/powerpoint/2013/main/command" cId="3474754158" sldId="265"/>
      <ac:spMk id="41" creationId="{D78B5C99-3BC5-4295-A782-C8F52ACF74DA}"/>
      <ac:txMk cp="1">
        <ac:context len="39" hash="3743187738"/>
      </ac:txMk>
    </ac:txMkLst>
    <p188:pos x="1548063" y="304800"/>
    <p188:replyLst>
      <p188:reply id="{68A94234-1B71-472A-98D4-BF73328C542C}" authorId="{CFB1BF75-0889-5A09-5679-9E7869F07A33}" created="2021-12-22T10:05:11.381">
        <p188:txBody>
          <a:bodyPr/>
          <a:lstStyle/>
          <a:p>
            <a:r>
              <a:rPr lang="sv-SE"/>
              <a:t>Skulle uppskatta om du kunde kika på det :) Jag tror Sofia hade den i sin slide men jag har inte sett den i tidigare PPs</a:t>
            </a:r>
          </a:p>
        </p188:txBody>
      </p188:reply>
      <p188:reply id="{4864A070-57C3-4CA3-B778-71F6B479F457}" authorId="{B5FAD68B-20A1-A0B2-8A86-C111346ECA41}" created="2021-12-22T10:15:11.364">
        <p188:txBody>
          <a:bodyPr/>
          <a:lstStyle/>
          <a:p>
            <a:r>
              <a:rPr lang="sv-SE"/>
              <a:t>Den är plockad från den tidigare PPTn men det kanske finns flera??</a:t>
            </a:r>
          </a:p>
        </p188:txBody>
      </p188:reply>
    </p188:replyLst>
    <p188:txBody>
      <a:bodyPr/>
      <a:lstStyle/>
      <a:p>
        <a:r>
          <a:rPr lang="sv-SE"/>
          <a:t>Finns en gammal slide om när det är bäst att påverka. Tycker den skulle kunna vara bra här också, är det något ni kikat på? Annars kan jag ta fram. </a:t>
        </a:r>
      </a:p>
    </p188:txBody>
  </p188:cm>
</p188:cmLst>
</file>

<file path=ppt/comments/modernComment_2F5_7F889B07.xml><?xml version="1.0" encoding="utf-8"?>
<p188:cmLst xmlns:a="http://schemas.openxmlformats.org/drawingml/2006/main" xmlns:r="http://schemas.openxmlformats.org/officeDocument/2006/relationships" xmlns:p188="http://schemas.microsoft.com/office/powerpoint/2018/8/main">
  <p188:cm id="{09D1F5B0-CFE3-40D4-BF28-90537A61B8EC}" authorId="{E3C02DE7-E31A-78A6-6DAC-478E2605CBEF}" created="2021-12-22T10:14:58.012">
    <ac:txMkLst xmlns:ac="http://schemas.microsoft.com/office/drawing/2013/main/command">
      <pc:docMk xmlns:pc="http://schemas.microsoft.com/office/powerpoint/2013/main/command"/>
      <pc:sldMk xmlns:pc="http://schemas.microsoft.com/office/powerpoint/2013/main/command" cId="2139659015" sldId="757"/>
      <ac:spMk id="15" creationId="{2AF3BD54-02C2-4D37-A6CF-631006980E02}"/>
      <ac:txMk cp="0" len="9">
        <ac:context len="262" hash="323873637"/>
      </ac:txMk>
    </ac:txMkLst>
    <p188:pos x="2245894" y="280736"/>
    <p188:replyLst>
      <p188:reply id="{0A9D601D-F5FE-4FA1-AA9D-5705CA55A97A}" authorId="{B5FAD68B-20A1-A0B2-8A86-C111346ECA41}" created="2021-12-22T10:18:18.750">
        <p188:txBody>
          <a:bodyPr/>
          <a:lstStyle/>
          <a:p>
            <a:r>
              <a:rPr lang="sv-SE"/>
              <a:t>Tack! vi se över!</a:t>
            </a:r>
          </a:p>
        </p188:txBody>
      </p188:reply>
      <p188:reply id="{34C252E0-E1FA-44A2-8BA7-BF9F0DB14834}" authorId="{CFB1BF75-0889-5A09-5679-9E7869F07A33}" created="2021-12-22T10:21:18.375">
        <p188:txBody>
          <a:bodyPr/>
          <a:lstStyle/>
          <a:p>
            <a:r>
              <a:rPr lang="sv-SE"/>
              <a:t>Hmm... det enda var att det inte fanns en annan bra bild som denna (med partigrupp och land) - alternativet är att hitta en bild som inte har den informationen eller att lägga till en liten stjärna på Hogan... ska ta ett varv till att googla</a:t>
            </a:r>
          </a:p>
        </p188:txBody>
      </p188:reply>
      <p188:reply id="{C5D171AD-56C2-4507-8C26-BE794208BD62}" authorId="{B5FAD68B-20A1-A0B2-8A86-C111346ECA41}" created="2021-12-22T10:22:58.391">
        <p188:txBody>
          <a:bodyPr/>
          <a:lstStyle/>
          <a:p>
            <a:r>
              <a:rPr lang="sv-SE"/>
              <a:t>Toppen att du kollar Anna - jag tycker  att vi tar en bild med rätt personer före att land och partigrupp syns :) måste väl finnas en uppdaterad bild på KOMs hemsida?</a:t>
            </a:r>
          </a:p>
        </p188:txBody>
      </p188:reply>
    </p188:replyLst>
    <p188:txBody>
      <a:bodyPr/>
      <a:lstStyle/>
      <a:p>
        <a:r>
          <a:rPr lang="sv-SE"/>
          <a:t>Finns det en mer uppdaterad bild? Phil Hogan på Trade har bytts ut sedan denna gjordes. Skulle också vara försiktig med att säga att vissa är prioriterade före andra (blir lite missvisande och förändras ju också över tid), kanske bättre att säga "några centrala kommissionärer är" eller liknande. Är också lite osäker på vad utskott innebär här. </a:t>
        </a:r>
      </a:p>
    </p188:txBody>
  </p188:cm>
</p188:cmLst>
</file>

<file path=ppt/comments/modernComment_2F7_C4A33855.xml><?xml version="1.0" encoding="utf-8"?>
<p188:cmLst xmlns:a="http://schemas.openxmlformats.org/drawingml/2006/main" xmlns:r="http://schemas.openxmlformats.org/officeDocument/2006/relationships" xmlns:p188="http://schemas.microsoft.com/office/powerpoint/2018/8/main">
  <p188:cm id="{F1B7593B-8596-4A23-A6FA-ABA3F45FD92B}" authorId="{E3C02DE7-E31A-78A6-6DAC-478E2605CBEF}" status="resolved" created="2021-12-22T10:19:02.245" complete="100000">
    <ac:txMkLst xmlns:ac="http://schemas.microsoft.com/office/drawing/2013/main/command">
      <pc:docMk xmlns:pc="http://schemas.microsoft.com/office/powerpoint/2013/main/command"/>
      <pc:sldMk xmlns:pc="http://schemas.microsoft.com/office/powerpoint/2013/main/command" cId="3299031125" sldId="759"/>
      <ac:spMk id="15" creationId="{2AF3BD54-02C2-4D37-A6CF-631006980E02}"/>
      <ac:txMk cp="198">
        <ac:context len="213" hash="782834020"/>
      </ac:txMk>
    </ac:txMkLst>
    <p188:pos x="1804736" y="2743200"/>
    <p188:txBody>
      <a:bodyPr/>
      <a:lstStyle/>
      <a:p>
        <a:r>
          <a:rPr lang="sv-SE"/>
          <a:t>Hmm, sitter två svenskar och fler ersättare i utrikesutskottet. Menas något annat kanske? </a:t>
        </a:r>
      </a:p>
    </p188:txBody>
  </p188:cm>
  <p188:cm id="{7E8139F2-44FB-423F-B074-35BC1867CF66}" authorId="{E3C02DE7-E31A-78A6-6DAC-478E2605CBEF}" created="2021-12-22T10:20:23.374">
    <ac:deMkLst xmlns:ac="http://schemas.microsoft.com/office/drawing/2013/main/command">
      <pc:docMk xmlns:pc="http://schemas.microsoft.com/office/powerpoint/2013/main/command"/>
      <pc:sldMk xmlns:pc="http://schemas.microsoft.com/office/powerpoint/2013/main/command" cId="3299031125" sldId="759"/>
      <ac:picMk id="3" creationId="{8E609D43-44C6-4B74-AB33-29A75BCE8FB1}"/>
    </ac:deMkLst>
    <p188:replyLst>
      <p188:reply id="{CDA4679F-EC64-4030-8BFA-29AD506DED58}" authorId="{B5FAD68B-20A1-A0B2-8A86-C111346ECA41}" created="2021-12-22T10:24:56.695">
        <p188:txBody>
          <a:bodyPr/>
          <a:lstStyle/>
          <a:p>
            <a:r>
              <a:rPr lang="sv-SE"/>
              <a:t>yes - kommer säkert komma en ny bild som vi då får uppdatera med</a:t>
            </a:r>
          </a:p>
        </p188:txBody>
      </p188:reply>
    </p188:replyLst>
    <p188:txBody>
      <a:bodyPr/>
      <a:lstStyle/>
      <a:p>
        <a:r>
          <a:rPr lang="sv-SE"/>
          <a:t>Här bör vi nämna att vi fått en ny parlamentariker, Ilan de Basso, som ersatt Johan. </a:t>
        </a:r>
      </a:p>
    </p188:txBody>
  </p188:cm>
</p188:cmLst>
</file>

<file path=ppt/comments/modernComment_2F8_DDCC8D1D.xml><?xml version="1.0" encoding="utf-8"?>
<p188:cmLst xmlns:a="http://schemas.openxmlformats.org/drawingml/2006/main" xmlns:r="http://schemas.openxmlformats.org/officeDocument/2006/relationships" xmlns:p188="http://schemas.microsoft.com/office/powerpoint/2018/8/main">
  <p188:cm id="{60AB0A49-7B26-4BD8-B8E5-6CAAE0251BC0}" authorId="{E3C02DE7-E31A-78A6-6DAC-478E2605CBEF}" created="2021-12-22T10:17:10.707">
    <ac:deMkLst xmlns:ac="http://schemas.microsoft.com/office/drawing/2013/main/command">
      <pc:docMk xmlns:pc="http://schemas.microsoft.com/office/powerpoint/2013/main/command"/>
      <pc:sldMk xmlns:pc="http://schemas.microsoft.com/office/powerpoint/2013/main/command" cId="3721170205" sldId="760"/>
      <ac:spMk id="8" creationId="{F9F21824-E127-4F1C-B128-2B78614D2FEF}"/>
    </ac:deMkLst>
    <p188:replyLst>
      <p188:reply id="{8E7D3638-F552-406A-B54A-98363F922C12}" authorId="{CFB1BF75-0889-5A09-5679-9E7869F07A33}" created="2021-12-22T10:24:19.098">
        <p188:txBody>
          <a:bodyPr/>
          <a:lstStyle/>
          <a:p>
            <a:r>
              <a:rPr lang="sv-SE"/>
              <a:t>Jag hittade detta från en tidigare PP... jag tyckte att den var lite intressant men som sagt ifrågasatte jag också själv logiken - exempelvis vad som menas med öppenhet? Tror du att det kanske finns ett bättre alternativ eller någon analys som är lite mer gedigen/välkänd?</a:t>
            </a:r>
          </a:p>
        </p188:txBody>
      </p188:reply>
      <p188:reply id="{80A036CE-AEEF-481D-8473-B3A86B3ECEF9}" authorId="{B5FAD68B-20A1-A0B2-8A86-C111346ECA41}" created="2021-12-22T10:53:10.855">
        <p188:txBody>
          <a:bodyPr/>
          <a:lstStyle/>
          <a:p>
            <a:r>
              <a:rPr lang="sv-SE"/>
              <a:t>fanns det någon bildtext i den PPT där du hittade denna slide? Isf kanske vi kan kopiera in den? Annars så kan vi skriva ihop några punkter under den här sliden för att rama in vad vi vill säga med den</a:t>
            </a:r>
          </a:p>
        </p188:txBody>
      </p188:reply>
    </p188:replyLst>
    <p188:txBody>
      <a:bodyPr/>
      <a:lstStyle/>
      <a:p>
        <a:r>
          <a:rPr lang="sv-SE"/>
          <a:t>Tror det vore bra med en källhänvisning eller bakgrund här, är ju ganska subjektivt vart man sätter grupperna. </a:t>
        </a:r>
      </a:p>
    </p188:txBody>
  </p188:cm>
</p188:cmLst>
</file>

<file path=ppt/comments/modernComment_2FD_335190B8.xml><?xml version="1.0" encoding="utf-8"?>
<p188:cmLst xmlns:a="http://schemas.openxmlformats.org/drawingml/2006/main" xmlns:r="http://schemas.openxmlformats.org/officeDocument/2006/relationships" xmlns:p188="http://schemas.microsoft.com/office/powerpoint/2018/8/main">
  <p188:cm id="{04985DDA-C5EB-43B9-8A91-4AC1054046DF}" authorId="{E3C02DE7-E31A-78A6-6DAC-478E2605CBEF}" status="resolved" created="2021-12-22T10:14:58.012" complete="100000">
    <ac:txMkLst xmlns:ac="http://schemas.microsoft.com/office/drawing/2013/main/command">
      <pc:docMk xmlns:pc="http://schemas.microsoft.com/office/powerpoint/2013/main/command"/>
      <pc:sldMk xmlns:pc="http://schemas.microsoft.com/office/powerpoint/2013/main/command" cId="860983480" sldId="765"/>
      <ac:spMk id="15" creationId="{2AF3BD54-02C2-4D37-A6CF-631006980E02}"/>
      <ac:txMk cp="0">
        <ac:context len="2" hash="442"/>
      </ac:txMk>
    </ac:txMkLst>
    <p188:pos x="2245894" y="280736"/>
    <p188:replyLst>
      <p188:reply id="{0A9D601D-F5FE-4FA1-AA9D-5705CA55A97A}" authorId="{B5FAD68B-20A1-A0B2-8A86-C111346ECA41}" created="2021-12-22T10:18:18.750">
        <p188:txBody>
          <a:bodyPr/>
          <a:lstStyle/>
          <a:p>
            <a:r>
              <a:rPr lang="sv-SE"/>
              <a:t>Tack! vi se över!</a:t>
            </a:r>
          </a:p>
        </p188:txBody>
      </p188:reply>
      <p188:reply id="{34C252E0-E1FA-44A2-8BA7-BF9F0DB14834}" authorId="{CFB1BF75-0889-5A09-5679-9E7869F07A33}" created="2021-12-22T10:21:18.375">
        <p188:txBody>
          <a:bodyPr/>
          <a:lstStyle/>
          <a:p>
            <a:r>
              <a:rPr lang="sv-SE"/>
              <a:t>Hmm... det enda var att det inte fanns en annan bra bild som denna (med partigrupp och land) - alternativet är att hitta en bild som inte har den informationen eller att lägga till en liten stjärna på Hogan... ska ta ett varv till att googla</a:t>
            </a:r>
          </a:p>
        </p188:txBody>
      </p188:reply>
      <p188:reply id="{C5D171AD-56C2-4507-8C26-BE794208BD62}" authorId="{B5FAD68B-20A1-A0B2-8A86-C111346ECA41}" created="2021-12-22T10:22:58.391">
        <p188:txBody>
          <a:bodyPr/>
          <a:lstStyle/>
          <a:p>
            <a:r>
              <a:rPr lang="sv-SE"/>
              <a:t>Toppen att du kollar Anna - jag tycker  att vi tar en bild med rätt personer före att land och partigrupp syns :) måste väl finnas en uppdaterad bild på KOMs hemsida?</a:t>
            </a:r>
          </a:p>
        </p188:txBody>
      </p188:reply>
    </p188:replyLst>
    <p188:txBody>
      <a:bodyPr/>
      <a:lstStyle/>
      <a:p>
        <a:r>
          <a:rPr lang="sv-SE"/>
          <a:t>Finns det en mer uppdaterad bild? Phil Hogan på Trade har bytts ut sedan denna gjordes. Skulle också vara försiktig med att säga att vissa är prioriterade före andra (blir lite missvisande och förändras ju också över tid), kanske bättre att säga "några centrala kommissionärer är" eller liknande. Är också lite osäker på vad utskott innebär här.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B48DDB84-053F-6742-B6BE-3F0DA71F6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3E1765-695B-2D4D-B611-2295F97823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4CC364-EA02-C946-AA2B-DC8A46D83916}" type="datetime1">
              <a:rPr lang="sv-SE" smtClean="0"/>
              <a:t>2022-01-18</a:t>
            </a:fld>
            <a:endParaRPr lang="sv-SE"/>
          </a:p>
        </p:txBody>
      </p:sp>
      <p:sp>
        <p:nvSpPr>
          <p:cNvPr id="4" name="Platshållare för sidfot 3">
            <a:extLst>
              <a:ext uri="{FF2B5EF4-FFF2-40B4-BE49-F238E27FC236}">
                <a16:creationId xmlns:a16="http://schemas.microsoft.com/office/drawing/2014/main" id="{D4D121D6-FF37-C846-A8B9-B5E85AC13C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66889EA6-DA35-0A48-84BD-DC997C0CA9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73F928-104C-9947-B771-EF3CBAFE9758}" type="slidenum">
              <a:rPr lang="sv-SE" smtClean="0"/>
              <a:t>‹#›</a:t>
            </a:fld>
            <a:endParaRPr lang="sv-SE"/>
          </a:p>
        </p:txBody>
      </p:sp>
    </p:spTree>
    <p:extLst>
      <p:ext uri="{BB962C8B-B14F-4D97-AF65-F5344CB8AC3E}">
        <p14:creationId xmlns:p14="http://schemas.microsoft.com/office/powerpoint/2010/main" val="3726275415"/>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7303D-75B2-444D-ACA0-FA82A455E4DE}" type="datetime1">
              <a:rPr lang="sv-SE" smtClean="0"/>
              <a:t>2022-01-18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B788A-E737-AD42-984C-2DE59DA1AFBE}" type="slidenum">
              <a:rPr lang="sv-SE" smtClean="0"/>
              <a:t>‹#›</a:t>
            </a:fld>
            <a:endParaRPr lang="sv-SE"/>
          </a:p>
        </p:txBody>
      </p:sp>
    </p:spTree>
    <p:extLst>
      <p:ext uri="{BB962C8B-B14F-4D97-AF65-F5344CB8AC3E}">
        <p14:creationId xmlns:p14="http://schemas.microsoft.com/office/powerpoint/2010/main" val="26052118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lnSpc>
                <a:spcPct val="120000"/>
              </a:lnSpc>
              <a:spcBef>
                <a:spcPts val="1000"/>
              </a:spcBef>
              <a:buFont typeface="Arial"/>
              <a:buChar char="•"/>
            </a:pPr>
            <a:r>
              <a:rPr lang="sv-SE" dirty="0"/>
              <a:t>27 kommissionärer</a:t>
            </a:r>
            <a:endParaRPr lang="en-US" dirty="0"/>
          </a:p>
          <a:p>
            <a:pPr marL="285750" indent="-285750">
              <a:lnSpc>
                <a:spcPct val="120000"/>
              </a:lnSpc>
              <a:spcBef>
                <a:spcPts val="1000"/>
              </a:spcBef>
              <a:buFont typeface="Arial"/>
              <a:buChar char="•"/>
            </a:pPr>
            <a:r>
              <a:rPr lang="sv-SE" dirty="0"/>
              <a:t>3 exekutiva viceordföranden med generellt ansvar.</a:t>
            </a:r>
            <a:endParaRPr lang="en-US" dirty="0"/>
          </a:p>
          <a:p>
            <a:pPr marL="285750" indent="-285750">
              <a:lnSpc>
                <a:spcPct val="120000"/>
              </a:lnSpc>
              <a:spcBef>
                <a:spcPts val="1000"/>
              </a:spcBef>
              <a:buFont typeface="Arial"/>
              <a:buChar char="•"/>
            </a:pPr>
            <a:r>
              <a:rPr lang="sv-SE" dirty="0"/>
              <a:t>5 ytterligare viceordföranden.</a:t>
            </a:r>
            <a:endParaRPr lang="en-US" dirty="0"/>
          </a:p>
          <a:p>
            <a:pPr marL="285750" indent="-285750">
              <a:lnSpc>
                <a:spcPct val="120000"/>
              </a:lnSpc>
              <a:spcBef>
                <a:spcPts val="1000"/>
              </a:spcBef>
              <a:buFont typeface="Arial"/>
              <a:buChar char="•"/>
            </a:pPr>
            <a:r>
              <a:rPr lang="sv-SE" dirty="0"/>
              <a:t>Sveriges kommissionär är Ylva Johansson som ansvarar för inrikes frågor.</a:t>
            </a:r>
            <a:endParaRPr lang="en-US" dirty="0"/>
          </a:p>
          <a:p>
            <a:pPr marL="285750" indent="-285750">
              <a:lnSpc>
                <a:spcPct val="120000"/>
              </a:lnSpc>
              <a:spcBef>
                <a:spcPts val="1000"/>
              </a:spcBef>
              <a:buFont typeface="Arial"/>
              <a:buChar char="•"/>
            </a:pPr>
            <a:endParaRPr lang="sv-SE" dirty="0">
              <a:cs typeface="Calibri"/>
            </a:endParaRPr>
          </a:p>
          <a:p>
            <a:pPr marL="285750" indent="-285750">
              <a:lnSpc>
                <a:spcPct val="120000"/>
              </a:lnSpc>
              <a:spcBef>
                <a:spcPts val="1000"/>
              </a:spcBef>
              <a:buFont typeface="Arial"/>
              <a:buChar char="•"/>
            </a:pPr>
            <a:endParaRPr lang="sv-SE" dirty="0">
              <a:cs typeface="Calibri"/>
            </a:endParaRP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2022-01-18</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4</a:t>
            </a:fld>
            <a:endParaRPr lang="sv-SE"/>
          </a:p>
        </p:txBody>
      </p:sp>
    </p:spTree>
    <p:extLst>
      <p:ext uri="{BB962C8B-B14F-4D97-AF65-F5344CB8AC3E}">
        <p14:creationId xmlns:p14="http://schemas.microsoft.com/office/powerpoint/2010/main" val="117344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latin typeface="Arial" panose="020B0604020202020204" pitchFamily="34" charset="0"/>
                <a:cs typeface="Arial" panose="020B0604020202020204" pitchFamily="34" charset="0"/>
              </a:rPr>
              <a:t>KOM har pekat ut några prioriterade produktgrupper:</a:t>
            </a:r>
          </a:p>
          <a:p>
            <a:endParaRPr lang="sv-SE" sz="1000" dirty="0">
              <a:latin typeface="Arial" panose="020B0604020202020204" pitchFamily="34" charset="0"/>
              <a:cs typeface="Arial" panose="020B0604020202020204" pitchFamily="34" charset="0"/>
            </a:endParaRPr>
          </a:p>
          <a:p>
            <a:r>
              <a:rPr lang="sv-SE" sz="1000" dirty="0">
                <a:latin typeface="Arial" panose="020B0604020202020204" pitchFamily="34" charset="0"/>
                <a:cs typeface="Arial" panose="020B0604020202020204" pitchFamily="34" charset="0"/>
              </a:rPr>
              <a:t>Elektronik</a:t>
            </a:r>
          </a:p>
          <a:p>
            <a:endParaRPr lang="sv-SE" sz="1000" dirty="0">
              <a:latin typeface="Arial" panose="020B0604020202020204" pitchFamily="34" charset="0"/>
              <a:cs typeface="Arial" panose="020B0604020202020204" pitchFamily="34" charset="0"/>
            </a:endParaRPr>
          </a:p>
          <a:p>
            <a:r>
              <a:rPr lang="sv-SE" sz="1000" dirty="0">
                <a:latin typeface="Arial" panose="020B0604020202020204" pitchFamily="34" charset="0"/>
                <a:cs typeface="Arial" panose="020B0604020202020204" pitchFamily="34" charset="0"/>
              </a:rPr>
              <a:t>ICT - </a:t>
            </a:r>
            <a:r>
              <a:rPr lang="sv-SE" sz="1000" b="0" i="0" dirty="0">
                <a:solidFill>
                  <a:srgbClr val="555555"/>
                </a:solidFill>
                <a:effectLst/>
                <a:latin typeface="Arial" panose="020B0604020202020204" pitchFamily="34" charset="0"/>
                <a:cs typeface="Arial" panose="020B0604020202020204" pitchFamily="34" charset="0"/>
              </a:rPr>
              <a:t>Informations- och kommunikationsteknologi</a:t>
            </a:r>
          </a:p>
          <a:p>
            <a:endParaRPr lang="sv-SE" sz="1000" dirty="0">
              <a:solidFill>
                <a:srgbClr val="555555"/>
              </a:solidFill>
              <a:latin typeface="Arial" panose="020B0604020202020204" pitchFamily="34" charset="0"/>
              <a:cs typeface="Arial" panose="020B0604020202020204" pitchFamily="34" charset="0"/>
            </a:endParaRPr>
          </a:p>
          <a:p>
            <a:r>
              <a:rPr lang="sv-SE" sz="1000" dirty="0">
                <a:solidFill>
                  <a:srgbClr val="555555"/>
                </a:solidFill>
                <a:latin typeface="Arial" panose="020B0604020202020204" pitchFamily="34" charset="0"/>
                <a:cs typeface="Arial" panose="020B0604020202020204" pitchFamily="34" charset="0"/>
              </a:rPr>
              <a:t>Textil</a:t>
            </a:r>
          </a:p>
          <a:p>
            <a:endParaRPr lang="sv-SE" sz="1000" dirty="0">
              <a:solidFill>
                <a:srgbClr val="555555"/>
              </a:solidFill>
              <a:latin typeface="Arial" panose="020B0604020202020204" pitchFamily="34" charset="0"/>
              <a:cs typeface="Arial" panose="020B0604020202020204" pitchFamily="34" charset="0"/>
            </a:endParaRPr>
          </a:p>
          <a:p>
            <a:r>
              <a:rPr lang="sv-SE" sz="1000" dirty="0">
                <a:solidFill>
                  <a:srgbClr val="555555"/>
                </a:solidFill>
                <a:latin typeface="Arial" panose="020B0604020202020204" pitchFamily="34" charset="0"/>
                <a:cs typeface="Arial" panose="020B0604020202020204" pitchFamily="34" charset="0"/>
              </a:rPr>
              <a:t>Möbler</a:t>
            </a:r>
          </a:p>
          <a:p>
            <a:endParaRPr lang="sv-SE" sz="1000" dirty="0">
              <a:solidFill>
                <a:srgbClr val="555555"/>
              </a:solidFill>
              <a:latin typeface="Arial" panose="020B0604020202020204" pitchFamily="34" charset="0"/>
              <a:cs typeface="Arial" panose="020B0604020202020204" pitchFamily="34" charset="0"/>
            </a:endParaRPr>
          </a:p>
          <a:p>
            <a:r>
              <a:rPr lang="sv-SE" sz="1000" dirty="0">
                <a:solidFill>
                  <a:srgbClr val="555555"/>
                </a:solidFill>
                <a:latin typeface="Arial" panose="020B0604020202020204" pitchFamily="34" charset="0"/>
                <a:cs typeface="Arial" panose="020B0604020202020204" pitchFamily="34" charset="0"/>
              </a:rPr>
              <a:t>Intermediära produkter som stål, cement och kemikalier</a:t>
            </a:r>
          </a:p>
          <a:p>
            <a:endParaRPr lang="sv-SE" sz="1000" dirty="0">
              <a:solidFill>
                <a:srgbClr val="555555"/>
              </a:solidFill>
              <a:latin typeface="Arial" panose="020B0604020202020204" pitchFamily="34" charset="0"/>
              <a:cs typeface="Arial" panose="020B0604020202020204" pitchFamily="34" charset="0"/>
            </a:endParaRPr>
          </a:p>
          <a:p>
            <a:endParaRPr lang="sv-SE" sz="1000" dirty="0">
              <a:solidFill>
                <a:srgbClr val="555555"/>
              </a:solidFill>
              <a:latin typeface="Arial" panose="020B0604020202020204" pitchFamily="34" charset="0"/>
              <a:cs typeface="Arial" panose="020B0604020202020204" pitchFamily="34" charset="0"/>
            </a:endParaRPr>
          </a:p>
          <a:p>
            <a:endParaRPr lang="sv-SE" sz="1000" dirty="0">
              <a:solidFill>
                <a:srgbClr val="555555"/>
              </a:solidFill>
              <a:latin typeface="Arial" panose="020B0604020202020204" pitchFamily="34" charset="0"/>
              <a:cs typeface="Arial" panose="020B0604020202020204" pitchFamily="34" charset="0"/>
            </a:endParaRPr>
          </a:p>
          <a:p>
            <a:r>
              <a:rPr lang="sv-SE" sz="1000" dirty="0">
                <a:solidFill>
                  <a:srgbClr val="555555"/>
                </a:solidFill>
                <a:latin typeface="Arial" panose="020B0604020202020204" pitchFamily="34" charset="0"/>
                <a:cs typeface="Arial" panose="020B0604020202020204" pitchFamily="34" charset="0"/>
              </a:rPr>
              <a:t>Men säger samtidigt att målet är att SPI ska omfatta fler produkter och så många produktgrupper som möjligt. – the </a:t>
            </a:r>
            <a:r>
              <a:rPr lang="sv-SE" sz="1000" dirty="0" err="1">
                <a:solidFill>
                  <a:srgbClr val="555555"/>
                </a:solidFill>
                <a:latin typeface="Arial" panose="020B0604020202020204" pitchFamily="34" charset="0"/>
                <a:cs typeface="Arial" panose="020B0604020202020204" pitchFamily="34" charset="0"/>
              </a:rPr>
              <a:t>broadest</a:t>
            </a:r>
            <a:r>
              <a:rPr lang="sv-SE" sz="1000" dirty="0">
                <a:solidFill>
                  <a:srgbClr val="555555"/>
                </a:solidFill>
                <a:latin typeface="Arial" panose="020B0604020202020204" pitchFamily="34" charset="0"/>
                <a:cs typeface="Arial" panose="020B0604020202020204" pitchFamily="34" charset="0"/>
              </a:rPr>
              <a:t> </a:t>
            </a:r>
            <a:r>
              <a:rPr lang="sv-SE" sz="1000" dirty="0" err="1">
                <a:solidFill>
                  <a:srgbClr val="555555"/>
                </a:solidFill>
                <a:latin typeface="Arial" panose="020B0604020202020204" pitchFamily="34" charset="0"/>
                <a:cs typeface="Arial" panose="020B0604020202020204" pitchFamily="34" charset="0"/>
              </a:rPr>
              <a:t>range</a:t>
            </a:r>
            <a:r>
              <a:rPr lang="sv-SE" sz="1000" dirty="0">
                <a:solidFill>
                  <a:srgbClr val="555555"/>
                </a:solidFill>
                <a:latin typeface="Arial" panose="020B0604020202020204" pitchFamily="34" charset="0"/>
                <a:cs typeface="Arial" panose="020B0604020202020204" pitchFamily="34" charset="0"/>
              </a:rPr>
              <a:t> of </a:t>
            </a:r>
            <a:r>
              <a:rPr lang="sv-SE" sz="1000" dirty="0" err="1">
                <a:solidFill>
                  <a:srgbClr val="555555"/>
                </a:solidFill>
                <a:latin typeface="Arial" panose="020B0604020202020204" pitchFamily="34" charset="0"/>
                <a:cs typeface="Arial" panose="020B0604020202020204" pitchFamily="34" charset="0"/>
              </a:rPr>
              <a:t>products</a:t>
            </a:r>
            <a:endParaRPr lang="sv-SE" sz="1000" dirty="0">
              <a:latin typeface="Arial" panose="020B0604020202020204" pitchFamily="34" charset="0"/>
              <a:cs typeface="Arial" panose="020B0604020202020204" pitchFamily="34" charset="0"/>
            </a:endParaRP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22</a:t>
            </a:fld>
            <a:endParaRPr lang="sv-SE"/>
          </a:p>
        </p:txBody>
      </p:sp>
    </p:spTree>
    <p:extLst>
      <p:ext uri="{BB962C8B-B14F-4D97-AF65-F5344CB8AC3E}">
        <p14:creationId xmlns:p14="http://schemas.microsoft.com/office/powerpoint/2010/main" val="574374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24</a:t>
            </a:fld>
            <a:endParaRPr lang="sv-SE"/>
          </a:p>
        </p:txBody>
      </p:sp>
    </p:spTree>
    <p:extLst>
      <p:ext uri="{BB962C8B-B14F-4D97-AF65-F5344CB8AC3E}">
        <p14:creationId xmlns:p14="http://schemas.microsoft.com/office/powerpoint/2010/main" val="204472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latin typeface="Arial" panose="020B0604020202020204" pitchFamily="34" charset="0"/>
                <a:cs typeface="Arial" panose="020B0604020202020204" pitchFamily="34" charset="0"/>
              </a:rPr>
              <a:t>Positivt att styrmedel tas fram på EU-nivå.</a:t>
            </a:r>
          </a:p>
          <a:p>
            <a:endParaRPr lang="sv-SE" sz="1000" dirty="0">
              <a:latin typeface="Arial" panose="020B0604020202020204" pitchFamily="34" charset="0"/>
              <a:cs typeface="Arial" panose="020B0604020202020204" pitchFamily="34" charset="0"/>
            </a:endParaRPr>
          </a:p>
          <a:p>
            <a:r>
              <a:rPr lang="sv-SE" sz="1000" dirty="0">
                <a:latin typeface="Arial" panose="020B0604020202020204" pitchFamily="34" charset="0"/>
                <a:cs typeface="Arial" panose="020B0604020202020204" pitchFamily="34" charset="0"/>
              </a:rPr>
              <a:t>SN stödjer initiativen.</a:t>
            </a:r>
          </a:p>
          <a:p>
            <a:endParaRPr lang="sv-SE" sz="1000" dirty="0">
              <a:latin typeface="Arial" panose="020B0604020202020204" pitchFamily="34" charset="0"/>
              <a:cs typeface="Arial" panose="020B0604020202020204" pitchFamily="34" charset="0"/>
            </a:endParaRPr>
          </a:p>
          <a:p>
            <a:r>
              <a:rPr lang="sv-SE" sz="1000" dirty="0">
                <a:latin typeface="Arial" panose="020B0604020202020204" pitchFamily="34" charset="0"/>
                <a:cs typeface="Arial" panose="020B0604020202020204" pitchFamily="34" charset="0"/>
              </a:rPr>
              <a:t>Men viktigt att de utformas på rätt sätt – många olika faktorer att ta hänsyn till.</a:t>
            </a:r>
          </a:p>
          <a:p>
            <a:endParaRPr lang="sv-SE" sz="1000" dirty="0">
              <a:latin typeface="Arial" panose="020B0604020202020204" pitchFamily="34" charset="0"/>
              <a:cs typeface="Arial" panose="020B0604020202020204" pitchFamily="34" charset="0"/>
            </a:endParaRPr>
          </a:p>
          <a:p>
            <a:r>
              <a:rPr lang="sv-SE" sz="1100" dirty="0"/>
              <a:t>Att miljönyttan med kraven ska vara tydlig och att regelverken möjliggör ett fortsatt konkurrenskraftigt europeiskt näringsliv.</a:t>
            </a:r>
          </a:p>
          <a:p>
            <a:endParaRPr lang="sv-SE" sz="1100" dirty="0"/>
          </a:p>
          <a:p>
            <a:r>
              <a:rPr lang="sv-SE" sz="1100" dirty="0"/>
              <a:t>Teknikneutralitet behöver värnas för att möjliggöra teknikutveckling och innovation</a:t>
            </a:r>
          </a:p>
          <a:p>
            <a:endParaRPr lang="sv-SE" sz="1100" dirty="0"/>
          </a:p>
          <a:p>
            <a:r>
              <a:rPr lang="sv-SE" sz="1100" dirty="0"/>
              <a:t>Marknadskontrollen behöver förstärkas – särskilt för produkter från tredje land och som säljs på marknadsplattformar</a:t>
            </a:r>
          </a:p>
          <a:p>
            <a:endParaRPr lang="sv-SE" sz="1100" dirty="0"/>
          </a:p>
          <a:p>
            <a:pPr marL="0" indent="0">
              <a:buNone/>
            </a:pPr>
            <a:r>
              <a:rPr lang="sv-SE" sz="1100" dirty="0"/>
              <a:t>Svenskt Näringsliv är aktiva i dessa initiativ och vill påverka förslagen konstruktivt. </a:t>
            </a:r>
          </a:p>
          <a:p>
            <a:pPr marL="0" indent="0">
              <a:buNone/>
            </a:pPr>
            <a:endParaRPr lang="sv-SE" sz="1100" dirty="0"/>
          </a:p>
          <a:p>
            <a:pPr marL="0" indent="0">
              <a:buNone/>
            </a:pPr>
            <a:r>
              <a:rPr lang="sv-SE" sz="1100" dirty="0"/>
              <a:t>Vi har därför tagit fram positioner om Ecodesigndirektivets breddning, produktpass och miljöpåståenden, återfinns på vår hemsida.</a:t>
            </a:r>
          </a:p>
          <a:p>
            <a:r>
              <a:rPr lang="sv-SE" sz="1000" dirty="0">
                <a:latin typeface="Arial" panose="020B0604020202020204" pitchFamily="34" charset="0"/>
                <a:cs typeface="Arial" panose="020B0604020202020204" pitchFamily="34" charset="0"/>
              </a:rPr>
              <a:t> </a:t>
            </a:r>
          </a:p>
          <a:p>
            <a:endParaRPr lang="sv-SE" sz="1000" dirty="0">
              <a:latin typeface="Arial" panose="020B0604020202020204" pitchFamily="34" charset="0"/>
              <a:cs typeface="Arial" panose="020B0604020202020204" pitchFamily="34" charset="0"/>
            </a:endParaRPr>
          </a:p>
          <a:p>
            <a:endParaRPr lang="sv-SE" sz="1000" dirty="0">
              <a:latin typeface="Arial" panose="020B0604020202020204" pitchFamily="34" charset="0"/>
              <a:cs typeface="Arial" panose="020B0604020202020204" pitchFamily="34" charset="0"/>
            </a:endParaRP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26</a:t>
            </a:fld>
            <a:endParaRPr lang="sv-SE"/>
          </a:p>
        </p:txBody>
      </p:sp>
    </p:spTree>
    <p:extLst>
      <p:ext uri="{BB962C8B-B14F-4D97-AF65-F5344CB8AC3E}">
        <p14:creationId xmlns:p14="http://schemas.microsoft.com/office/powerpoint/2010/main" val="116115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27</a:t>
            </a:fld>
            <a:endParaRPr lang="sv-SE"/>
          </a:p>
        </p:txBody>
      </p:sp>
    </p:spTree>
    <p:extLst>
      <p:ext uri="{BB962C8B-B14F-4D97-AF65-F5344CB8AC3E}">
        <p14:creationId xmlns:p14="http://schemas.microsoft.com/office/powerpoint/2010/main" val="1620683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 </a:t>
            </a:r>
          </a:p>
          <a:p>
            <a:r>
              <a:rPr lang="sv-SE"/>
              <a:t>Det Europeiska rådet bestämmer den övergripande inriktningen på EU:s politik,</a:t>
            </a:r>
            <a:endParaRPr lang="sv-SE">
              <a:cs typeface="Calibri"/>
            </a:endParaRPr>
          </a:p>
          <a:p>
            <a:r>
              <a:rPr lang="sv-SE"/>
              <a:t>består av de 27 EU-ländernas stats- och regeringschefer</a:t>
            </a:r>
            <a:endParaRPr lang="sv-SE">
              <a:cs typeface="Calibri"/>
            </a:endParaRPr>
          </a:p>
          <a:p>
            <a:r>
              <a:rPr lang="sv-SE"/>
              <a:t>har ingen lagstiftande funktion</a:t>
            </a:r>
            <a:endParaRPr lang="sv-SE">
              <a:cs typeface="Calibri"/>
            </a:endParaRPr>
          </a:p>
          <a:p>
            <a:r>
              <a:rPr lang="sv-SE"/>
              <a:t>har toppmöten i Bryssel ungefär fyra gånger per år, men kan träffas oftare om det behövs</a:t>
            </a:r>
            <a:endParaRPr lang="sv-SE">
              <a:cs typeface="Calibri"/>
            </a:endParaRPr>
          </a:p>
          <a:p>
            <a:pPr>
              <a:lnSpc>
                <a:spcPct val="120000"/>
              </a:lnSpc>
              <a:spcBef>
                <a:spcPts val="1000"/>
              </a:spcBef>
            </a:pPr>
            <a:r>
              <a:rPr lang="sv-SE"/>
              <a:t>leds sedan 1 december 2019 av ordföranden Charles Michel</a:t>
            </a:r>
            <a:endParaRPr lang="sv-SE">
              <a:cs typeface="Calibri"/>
            </a:endParaRPr>
          </a:p>
          <a:p>
            <a:endParaRPr lang="sv-SE">
              <a:cs typeface="Calibri"/>
            </a:endParaRPr>
          </a:p>
          <a:p>
            <a:r>
              <a:rPr lang="sv-SE"/>
              <a:t>Ministerrådet stiftar EU:s lagar tillsammans med Europaparlamentet.</a:t>
            </a:r>
            <a:endParaRPr lang="sv-SE">
              <a:cs typeface="Calibri"/>
            </a:endParaRPr>
          </a:p>
          <a:p>
            <a:r>
              <a:rPr lang="sv-SE"/>
              <a:t>Det består av ministrar från medlemsländernas regeringar.</a:t>
            </a:r>
            <a:endParaRPr lang="sv-SE">
              <a:cs typeface="Calibri"/>
            </a:endParaRPr>
          </a:p>
          <a:p>
            <a:r>
              <a:rPr lang="sv-SE"/>
              <a:t>Vilka ministrar som träffas beror på vilka frågor som ska förhandlas.</a:t>
            </a:r>
            <a:endParaRPr lang="sv-SE">
              <a:cs typeface="Calibri"/>
            </a:endParaRPr>
          </a:p>
          <a:p>
            <a:r>
              <a:rPr lang="sv-SE"/>
              <a:t>Håller oftast möten i Bryssel, ibland i Luxemburg.</a:t>
            </a:r>
            <a:endParaRPr lang="sv-SE">
              <a:cs typeface="Calibri"/>
            </a:endParaRPr>
          </a:p>
          <a:p>
            <a:r>
              <a:rPr lang="sv-SE"/>
              <a:t>Regeringen stämmer inför mötena av frågorna med riksdagen.</a:t>
            </a:r>
            <a:endParaRPr lang="sv-SE">
              <a:cs typeface="Calibri"/>
            </a:endParaRPr>
          </a:p>
          <a:p>
            <a:r>
              <a:rPr lang="sv-SE"/>
              <a:t>Vid mellanstatliga beslut gäller kvalificerad majoritet</a:t>
            </a:r>
            <a:endParaRPr lang="sv-SE" b="1">
              <a:cs typeface="Calibri"/>
            </a:endParaRPr>
          </a:p>
          <a:p>
            <a:r>
              <a:rPr lang="sv-SE"/>
              <a:t>Veto gäller i överstatliga frågor</a:t>
            </a:r>
            <a:endParaRPr lang="sv-SE">
              <a:cs typeface="Calibri"/>
            </a:endParaRPr>
          </a:p>
          <a:p>
            <a:r>
              <a:rPr lang="sv-SE"/>
              <a:t>Roterande ordförandeskap mellan länderna</a:t>
            </a:r>
            <a:endParaRPr lang="sv-SE">
              <a:cs typeface="Calibri"/>
            </a:endParaRPr>
          </a:p>
          <a:p>
            <a:r>
              <a:rPr lang="sv-SE" err="1"/>
              <a:t>Coreper</a:t>
            </a:r>
            <a:r>
              <a:rPr lang="sv-SE"/>
              <a:t> - förberedande organ (Lars Danielsson)</a:t>
            </a:r>
          </a:p>
          <a:p>
            <a:pPr>
              <a:lnSpc>
                <a:spcPct val="120000"/>
              </a:lnSpc>
              <a:spcBef>
                <a:spcPts val="1000"/>
              </a:spcBef>
            </a:pPr>
            <a:endParaRPr lang="sv-SE">
              <a:cs typeface="Calibri"/>
            </a:endParaRPr>
          </a:p>
          <a:p>
            <a:pPr>
              <a:lnSpc>
                <a:spcPct val="120000"/>
              </a:lnSpc>
              <a:spcBef>
                <a:spcPts val="1000"/>
              </a:spcBef>
            </a:pPr>
            <a:endParaRPr lang="sv-SE">
              <a:cs typeface="Calibri"/>
            </a:endParaRP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2022-01-18</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5</a:t>
            </a:fld>
            <a:endParaRPr lang="sv-SE"/>
          </a:p>
        </p:txBody>
      </p:sp>
    </p:spTree>
    <p:extLst>
      <p:ext uri="{BB962C8B-B14F-4D97-AF65-F5344CB8AC3E}">
        <p14:creationId xmlns:p14="http://schemas.microsoft.com/office/powerpoint/2010/main" val="4278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Prata även om de olika grupperna</a:t>
            </a:r>
            <a:endParaRPr lang="sv-SE"/>
          </a:p>
        </p:txBody>
      </p:sp>
      <p:sp>
        <p:nvSpPr>
          <p:cNvPr id="4" name="Platshållare för bildnummer 3"/>
          <p:cNvSpPr>
            <a:spLocks noGrp="1"/>
          </p:cNvSpPr>
          <p:nvPr>
            <p:ph type="sldNum" sz="quarter" idx="5"/>
          </p:nvPr>
        </p:nvSpPr>
        <p:spPr/>
        <p:txBody>
          <a:bodyPr/>
          <a:lstStyle/>
          <a:p>
            <a:fld id="{F1208B74-B811-423C-93F2-C573E744DD2B}" type="slidenum">
              <a:rPr lang="sv-SE" smtClean="0"/>
              <a:pPr/>
              <a:t>7</a:t>
            </a:fld>
            <a:endParaRPr lang="sv-SE"/>
          </a:p>
        </p:txBody>
      </p:sp>
    </p:spTree>
    <p:extLst>
      <p:ext uri="{BB962C8B-B14F-4D97-AF65-F5344CB8AC3E}">
        <p14:creationId xmlns:p14="http://schemas.microsoft.com/office/powerpoint/2010/main" val="59480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cs typeface="Calibri"/>
              </a:rPr>
              <a:t>Johan Danielsson </a:t>
            </a:r>
            <a:r>
              <a:rPr lang="en-US" err="1">
                <a:cs typeface="Calibri"/>
              </a:rPr>
              <a:t>blev</a:t>
            </a:r>
            <a:r>
              <a:rPr lang="en-US">
                <a:cs typeface="Calibri"/>
              </a:rPr>
              <a:t> </a:t>
            </a:r>
            <a:r>
              <a:rPr lang="en-US" err="1">
                <a:cs typeface="Calibri"/>
              </a:rPr>
              <a:t>utsedd</a:t>
            </a:r>
            <a:r>
              <a:rPr lang="en-US">
                <a:cs typeface="Calibri"/>
              </a:rPr>
              <a:t> till </a:t>
            </a:r>
            <a:r>
              <a:rPr lang="en-US" err="1">
                <a:cs typeface="Calibri"/>
              </a:rPr>
              <a:t>bostadsminster</a:t>
            </a:r>
            <a:r>
              <a:rPr lang="en-US">
                <a:cs typeface="Calibri"/>
              </a:rPr>
              <a:t> I Andersson-</a:t>
            </a:r>
            <a:r>
              <a:rPr lang="en-US" err="1">
                <a:cs typeface="Calibri"/>
              </a:rPr>
              <a:t>regeringen</a:t>
            </a:r>
            <a:r>
              <a:rPr lang="en-US">
                <a:cs typeface="Calibri"/>
              </a:rPr>
              <a:t> 2021 </a:t>
            </a:r>
            <a:r>
              <a:rPr lang="en-US" err="1">
                <a:cs typeface="Calibri"/>
              </a:rPr>
              <a:t>ersätts</a:t>
            </a:r>
            <a:r>
              <a:rPr lang="en-US">
                <a:cs typeface="Calibri"/>
              </a:rPr>
              <a:t> I EP av Ilan de Basso</a:t>
            </a: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8</a:t>
            </a:fld>
            <a:endParaRPr lang="sv-SE"/>
          </a:p>
        </p:txBody>
      </p:sp>
    </p:spTree>
    <p:extLst>
      <p:ext uri="{BB962C8B-B14F-4D97-AF65-F5344CB8AC3E}">
        <p14:creationId xmlns:p14="http://schemas.microsoft.com/office/powerpoint/2010/main" val="10887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Vårt jobb är att påverka i svenskt näringslivs intressen. Det gör vi genom hela processen från det att </a:t>
            </a:r>
            <a:r>
              <a:rPr lang="sv-SE" err="1"/>
              <a:t>kommisisonen</a:t>
            </a:r>
            <a:r>
              <a:rPr lang="sv-SE"/>
              <a:t> börjar fundera på ett förslag till dess att MS ska genomföra en lagstiftnings akt nationellt. Det finns störst möjlighet att påverka i början, dvs när kommissionen börjar planera för ett förslag och ju längre processen går desto svårare blir det att få genomslag i påverkansarbetet. Därför försöker vi från SNs sida att alltid vara ute tidigt. </a:t>
            </a:r>
          </a:p>
          <a:p>
            <a:endParaRPr lang="sv-SE"/>
          </a:p>
          <a:p>
            <a:r>
              <a:rPr lang="sv-SE"/>
              <a:t>Vi använder oss av flera olika kanaler i detta skede (skede 1 och 2), dels formella kanaler så som att ha representanter i referensgrupper och delta i kommissionens olika konsultationer dels genom informella kanaler så som att få information från och försöka påverka specifika tjänstepersoner på kommissionen. </a:t>
            </a:r>
          </a:p>
          <a:p>
            <a:endParaRPr lang="sv-SE"/>
          </a:p>
          <a:p>
            <a:r>
              <a:rPr lang="sv-SE"/>
              <a:t>Nr kommissionen väl har presenterat </a:t>
            </a:r>
            <a:r>
              <a:rPr lang="sv-SE" err="1"/>
              <a:t>ssitt</a:t>
            </a:r>
            <a:r>
              <a:rPr lang="sv-SE"/>
              <a:t> förslag ska det förhandlas dels i rådet och dels i EP. I rådet sitter alla 27 MS och förhandlar fram en allmän </a:t>
            </a:r>
            <a:r>
              <a:rPr lang="sv-SE" err="1"/>
              <a:t>inrikting</a:t>
            </a:r>
            <a:r>
              <a:rPr lang="sv-SE"/>
              <a:t>. I detta arbete är det </a:t>
            </a:r>
            <a:r>
              <a:rPr lang="sv-SE" err="1"/>
              <a:t>ffa</a:t>
            </a:r>
            <a:r>
              <a:rPr lang="sv-SE"/>
              <a:t> olika EU-representationer som vi jobbar gentemot. I EP så blir ett Utskott ansvarig för att ta fram en rapport och 1 MEP blir utvald till rapportör och sedan kan flera MEP bli utvalda till </a:t>
            </a:r>
            <a:r>
              <a:rPr lang="sv-SE" err="1"/>
              <a:t>skuggraportörer</a:t>
            </a:r>
            <a:r>
              <a:rPr lang="sv-SE"/>
              <a:t> för att en rapport ska kunna röstas igenom i ett </a:t>
            </a:r>
            <a:r>
              <a:rPr lang="sv-SE" err="1"/>
              <a:t>utksott</a:t>
            </a:r>
            <a:r>
              <a:rPr lang="sv-SE"/>
              <a:t> behövs majoritet (?) det förekommer därför förhandlingar mellan rapportör och skuggrapportörerna för att få fram en rapport som kan röstas igenom i utskottet. Även här är SN väldigt aktiva. Vi jobbar tillsammans med MEP för att få skrivningar som funkar för näringslivet. Även om vi framförallt har ett nära samarbete med svenska MEP behöver vi ha kontakt även med andra nationaliteter för det är inte alltid som det finns en svensk MEP som bevakar filen som rapportör eller skugga.</a:t>
            </a:r>
          </a:p>
          <a:p>
            <a:endParaRPr lang="sv-SE"/>
          </a:p>
          <a:p>
            <a:r>
              <a:rPr lang="sv-SE"/>
              <a:t>När en akt är antagen så får MS en viss tid för genomförande. Även här är SN engagerade (</a:t>
            </a:r>
            <a:r>
              <a:rPr lang="sv-SE" err="1"/>
              <a:t>ffa</a:t>
            </a:r>
            <a:r>
              <a:rPr lang="sv-SE"/>
              <a:t> från Stockholm) genom att delta i referensgrupper, remisser och </a:t>
            </a:r>
            <a:r>
              <a:rPr lang="sv-SE" err="1"/>
              <a:t>sakråd</a:t>
            </a:r>
            <a:r>
              <a:rPr lang="sv-SE"/>
              <a:t>. </a:t>
            </a: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2022-01-18</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12</a:t>
            </a:fld>
            <a:endParaRPr lang="sv-SE"/>
          </a:p>
        </p:txBody>
      </p:sp>
    </p:spTree>
    <p:extLst>
      <p:ext uri="{BB962C8B-B14F-4D97-AF65-F5344CB8AC3E}">
        <p14:creationId xmlns:p14="http://schemas.microsoft.com/office/powerpoint/2010/main" val="45692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Hösten 2019</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8B74-B811-423C-93F2-C573E744DD2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48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ffectLst/>
                <a:latin typeface="Arial" panose="020B0604020202020204" pitchFamily="34" charset="0"/>
                <a:ea typeface="Arial" panose="020B0604020202020204" pitchFamily="34" charset="0"/>
                <a:cs typeface="Times New Roman" panose="02020603050405020304" pitchFamily="18" charset="0"/>
              </a:rPr>
              <a:t>Den europeiska gröna given är EU:s tillväxtstrategi, ledstjärnan i arbetet mot att bli världens första klimatneutrala region och numer även livlinan ut ur pandemin och det är genom den som flertalet </a:t>
            </a:r>
            <a:r>
              <a:rPr lang="sv-SE" dirty="0" err="1">
                <a:effectLst/>
                <a:latin typeface="Arial" panose="020B0604020202020204" pitchFamily="34" charset="0"/>
                <a:ea typeface="Arial" panose="020B0604020202020204" pitchFamily="34" charset="0"/>
                <a:cs typeface="Times New Roman" panose="02020603050405020304" pitchFamily="18" charset="0"/>
              </a:rPr>
              <a:t>intiativ</a:t>
            </a:r>
            <a:r>
              <a:rPr lang="sv-SE" dirty="0">
                <a:effectLst/>
                <a:latin typeface="Arial" panose="020B0604020202020204" pitchFamily="34" charset="0"/>
                <a:ea typeface="Arial" panose="020B0604020202020204" pitchFamily="34" charset="0"/>
                <a:cs typeface="Times New Roman" panose="02020603050405020304" pitchFamily="18" charset="0"/>
              </a:rPr>
              <a:t> s</a:t>
            </a:r>
            <a:r>
              <a:rPr lang="sv-SE" b="0" i="0" dirty="0">
                <a:solidFill>
                  <a:srgbClr val="202124"/>
                </a:solidFill>
                <a:effectLst/>
                <a:latin typeface="arial" panose="020B0604020202020204" pitchFamily="34" charset="0"/>
              </a:rPr>
              <a:t>om ska hjälpa EU att uppnå sitt mål om klimatneutralitet senast 2050 presenteras. </a:t>
            </a:r>
          </a:p>
          <a:p>
            <a:endParaRPr lang="sv-SE" dirty="0">
              <a:solidFill>
                <a:srgbClr val="202124"/>
              </a:solidFill>
              <a:latin typeface="arial" panose="020B0604020202020204" pitchFamily="34" charset="0"/>
            </a:endParaRPr>
          </a:p>
          <a:p>
            <a:r>
              <a:rPr lang="sv-SE" dirty="0">
                <a:solidFill>
                  <a:srgbClr val="202124"/>
                </a:solidFill>
                <a:latin typeface="arial" panose="020B0604020202020204" pitchFamily="34" charset="0"/>
              </a:rPr>
              <a:t>Alla delar av Green Deal kommer att innebära ny lagstiftning..</a:t>
            </a:r>
          </a:p>
          <a:p>
            <a:endParaRPr lang="sv-SE" dirty="0">
              <a:solidFill>
                <a:srgbClr val="202124"/>
              </a:solidFill>
              <a:latin typeface="arial" panose="020B0604020202020204" pitchFamily="34" charset="0"/>
            </a:endParaRPr>
          </a:p>
          <a:p>
            <a:r>
              <a:rPr lang="sv-SE" dirty="0">
                <a:solidFill>
                  <a:srgbClr val="202124"/>
                </a:solidFill>
                <a:latin typeface="arial" panose="020B0604020202020204" pitchFamily="34" charset="0"/>
              </a:rPr>
              <a:t>Man kan prata om en </a:t>
            </a:r>
            <a:r>
              <a:rPr lang="sv-SE" b="1" dirty="0">
                <a:solidFill>
                  <a:srgbClr val="202124"/>
                </a:solidFill>
                <a:latin typeface="arial" panose="020B0604020202020204" pitchFamily="34" charset="0"/>
              </a:rPr>
              <a:t>legislative tsunami.</a:t>
            </a:r>
          </a:p>
          <a:p>
            <a:endParaRPr lang="sv-SE" dirty="0">
              <a:solidFill>
                <a:srgbClr val="202124"/>
              </a:solidFill>
              <a:latin typeface="arial" panose="020B0604020202020204" pitchFamily="34" charset="0"/>
            </a:endParaRPr>
          </a:p>
          <a:p>
            <a:r>
              <a:rPr lang="sv-SE" dirty="0">
                <a:solidFill>
                  <a:srgbClr val="202124"/>
                </a:solidFill>
                <a:latin typeface="arial" panose="020B0604020202020204" pitchFamily="34" charset="0"/>
              </a:rPr>
              <a:t>Vi har redan sett lagförslag inom klimat och energi, nästa år kommer flera viktiga lagförslag inom cirkulär ekonomi, taxonomin, kemikaliestrategin osv…</a:t>
            </a:r>
          </a:p>
          <a:p>
            <a:endParaRPr lang="sv-SE" dirty="0">
              <a:solidFill>
                <a:srgbClr val="202124"/>
              </a:solidFill>
              <a:latin typeface="arial" panose="020B0604020202020204" pitchFamily="34" charset="0"/>
            </a:endParaRPr>
          </a:p>
          <a:p>
            <a:r>
              <a:rPr lang="sv-SE" dirty="0">
                <a:solidFill>
                  <a:srgbClr val="202124"/>
                </a:solidFill>
                <a:latin typeface="arial" panose="020B0604020202020204" pitchFamily="34" charset="0"/>
              </a:rPr>
              <a:t>En utmaning för näringslivet att hinna vara med och påverka förslagen..</a:t>
            </a:r>
            <a:endParaRPr lang="sv-SE" dirty="0"/>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16</a:t>
            </a:fld>
            <a:endParaRPr lang="sv-SE"/>
          </a:p>
        </p:txBody>
      </p:sp>
    </p:spTree>
    <p:extLst>
      <p:ext uri="{BB962C8B-B14F-4D97-AF65-F5344CB8AC3E}">
        <p14:creationId xmlns:p14="http://schemas.microsoft.com/office/powerpoint/2010/main" val="98226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dirty="0">
                <a:latin typeface="Arial" panose="020B0604020202020204" pitchFamily="34" charset="0"/>
                <a:cs typeface="Arial" panose="020B0604020202020204" pitchFamily="34" charset="0"/>
              </a:rPr>
              <a:t>Ett av de viktigaste lagförslagen i CEAP är SPI – och det anges också som ett flaggskepp i Green Deal och en pelare i Industristrategin.</a:t>
            </a:r>
          </a:p>
          <a:p>
            <a:endParaRPr lang="sv-SE" sz="1000" dirty="0">
              <a:latin typeface="Arial" panose="020B0604020202020204" pitchFamily="34" charset="0"/>
              <a:cs typeface="Arial" panose="020B0604020202020204" pitchFamily="34" charset="0"/>
            </a:endParaRPr>
          </a:p>
          <a:p>
            <a:r>
              <a:rPr lang="sv-SE" sz="1000" dirty="0">
                <a:latin typeface="Arial" panose="020B0604020202020204" pitchFamily="34" charset="0"/>
                <a:cs typeface="Arial" panose="020B0604020202020204" pitchFamily="34" charset="0"/>
              </a:rPr>
              <a:t>Syftet med SPI är att </a:t>
            </a:r>
            <a:r>
              <a:rPr lang="sv-SE" sz="1000" dirty="0">
                <a:solidFill>
                  <a:srgbClr val="000000"/>
                </a:solidFill>
                <a:latin typeface="Arial" panose="020B0604020202020204" pitchFamily="34" charset="0"/>
                <a:cs typeface="Arial" panose="020B0604020202020204" pitchFamily="34" charset="0"/>
              </a:rPr>
              <a:t>anpassa produkter för </a:t>
            </a:r>
            <a:r>
              <a:rPr lang="sv-SE" sz="1000" b="1" dirty="0">
                <a:solidFill>
                  <a:srgbClr val="000000"/>
                </a:solidFill>
                <a:latin typeface="Arial" panose="020B0604020202020204" pitchFamily="34" charset="0"/>
                <a:cs typeface="Arial" panose="020B0604020202020204" pitchFamily="34" charset="0"/>
              </a:rPr>
              <a:t>klimatneutralitet</a:t>
            </a:r>
            <a:r>
              <a:rPr lang="sv-SE" sz="1000" dirty="0">
                <a:solidFill>
                  <a:srgbClr val="000000"/>
                </a:solidFill>
                <a:latin typeface="Arial" panose="020B0604020202020204" pitchFamily="34" charset="0"/>
                <a:cs typeface="Arial" panose="020B0604020202020204" pitchFamily="34" charset="0"/>
              </a:rPr>
              <a:t>, </a:t>
            </a:r>
            <a:r>
              <a:rPr lang="sv-SE" sz="1000" b="1" dirty="0">
                <a:solidFill>
                  <a:srgbClr val="000000"/>
                </a:solidFill>
                <a:latin typeface="Arial" panose="020B0604020202020204" pitchFamily="34" charset="0"/>
                <a:cs typeface="Arial" panose="020B0604020202020204" pitchFamily="34" charset="0"/>
              </a:rPr>
              <a:t>resurseffektivitet </a:t>
            </a:r>
            <a:r>
              <a:rPr lang="sv-SE" sz="1000" dirty="0">
                <a:solidFill>
                  <a:srgbClr val="000000"/>
                </a:solidFill>
                <a:latin typeface="Arial" panose="020B0604020202020204" pitchFamily="34" charset="0"/>
                <a:cs typeface="Arial" panose="020B0604020202020204" pitchFamily="34" charset="0"/>
              </a:rPr>
              <a:t>och en </a:t>
            </a:r>
            <a:r>
              <a:rPr lang="sv-SE" sz="1000" b="1" dirty="0">
                <a:solidFill>
                  <a:srgbClr val="000000"/>
                </a:solidFill>
                <a:latin typeface="Arial" panose="020B0604020202020204" pitchFamily="34" charset="0"/>
                <a:cs typeface="Arial" panose="020B0604020202020204" pitchFamily="34" charset="0"/>
              </a:rPr>
              <a:t>cirkulär ekonomi</a:t>
            </a:r>
            <a:r>
              <a:rPr lang="sv-SE" sz="1000" dirty="0">
                <a:solidFill>
                  <a:srgbClr val="000000"/>
                </a:solidFill>
                <a:latin typeface="Arial" panose="020B0604020202020204" pitchFamily="34" charset="0"/>
                <a:cs typeface="Arial" panose="020B0604020202020204" pitchFamily="34" charset="0"/>
              </a:rPr>
              <a:t>, </a:t>
            </a:r>
            <a:r>
              <a:rPr lang="sv-SE" sz="1000" b="1" dirty="0">
                <a:solidFill>
                  <a:srgbClr val="000000"/>
                </a:solidFill>
                <a:latin typeface="Arial" panose="020B0604020202020204" pitchFamily="34" charset="0"/>
                <a:cs typeface="Arial" panose="020B0604020202020204" pitchFamily="34" charset="0"/>
              </a:rPr>
              <a:t>minska avfall </a:t>
            </a:r>
            <a:r>
              <a:rPr lang="sv-SE" sz="1000" dirty="0">
                <a:solidFill>
                  <a:srgbClr val="000000"/>
                </a:solidFill>
                <a:latin typeface="Arial" panose="020B0604020202020204" pitchFamily="34" charset="0"/>
                <a:cs typeface="Arial" panose="020B0604020202020204" pitchFamily="34" charset="0"/>
              </a:rPr>
              <a:t>och </a:t>
            </a:r>
            <a:r>
              <a:rPr lang="sv-SE" sz="1000" b="1" dirty="0">
                <a:solidFill>
                  <a:srgbClr val="000000"/>
                </a:solidFill>
                <a:latin typeface="Arial" panose="020B0604020202020204" pitchFamily="34" charset="0"/>
                <a:cs typeface="Arial" panose="020B0604020202020204" pitchFamily="34" charset="0"/>
              </a:rPr>
              <a:t>göra hållbara produkter till norm </a:t>
            </a:r>
            <a:r>
              <a:rPr lang="sv-SE" sz="1000" dirty="0">
                <a:solidFill>
                  <a:srgbClr val="000000"/>
                </a:solidFill>
                <a:latin typeface="Arial" panose="020B0604020202020204" pitchFamily="34" charset="0"/>
                <a:cs typeface="Arial" panose="020B0604020202020204" pitchFamily="34" charset="0"/>
              </a:rPr>
              <a:t>inom unionen.</a:t>
            </a:r>
          </a:p>
          <a:p>
            <a:endParaRPr lang="sv-SE" sz="1000" dirty="0">
              <a:solidFill>
                <a:srgbClr val="000000"/>
              </a:solidFill>
              <a:latin typeface="Arial" panose="020B0604020202020204" pitchFamily="34" charset="0"/>
              <a:cs typeface="Arial" panose="020B0604020202020204" pitchFamily="34" charset="0"/>
            </a:endParaRPr>
          </a:p>
          <a:p>
            <a:r>
              <a:rPr lang="sv-SE" sz="1000" dirty="0">
                <a:latin typeface="Arial" panose="020B0604020202020204" pitchFamily="34" charset="0"/>
                <a:cs typeface="Arial" panose="020B0604020202020204" pitchFamily="34" charset="0"/>
              </a:rPr>
              <a:t>Vi ser att detta initiativ kommer att innebära till stora förändringar för näringslivet i produktdesign, produktionsprocesser och informationsdelning. </a:t>
            </a:r>
          </a:p>
          <a:p>
            <a:endParaRPr lang="sv-SE" sz="1000" dirty="0">
              <a:latin typeface="Arial" panose="020B0604020202020204" pitchFamily="34" charset="0"/>
              <a:cs typeface="Arial" panose="020B0604020202020204" pitchFamily="34" charset="0"/>
            </a:endParaRPr>
          </a:p>
          <a:p>
            <a:endParaRPr lang="sv-SE" sz="1000" dirty="0">
              <a:latin typeface="Arial" panose="020B0604020202020204" pitchFamily="34" charset="0"/>
              <a:cs typeface="Arial" panose="020B0604020202020204" pitchFamily="34" charset="0"/>
            </a:endParaRPr>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2022-01-20</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20</a:t>
            </a:fld>
            <a:endParaRPr lang="sv-SE"/>
          </a:p>
        </p:txBody>
      </p:sp>
    </p:spTree>
    <p:extLst>
      <p:ext uri="{BB962C8B-B14F-4D97-AF65-F5344CB8AC3E}">
        <p14:creationId xmlns:p14="http://schemas.microsoft.com/office/powerpoint/2010/main" val="165441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sidhuvud 3"/>
          <p:cNvSpPr>
            <a:spLocks noGrp="1"/>
          </p:cNvSpPr>
          <p:nvPr>
            <p:ph type="hdr" sz="quarter"/>
          </p:nvPr>
        </p:nvSpPr>
        <p:spPr/>
        <p:txBody>
          <a:bodyPr/>
          <a:lstStyle/>
          <a:p>
            <a:endParaRPr lang="sv-SE"/>
          </a:p>
        </p:txBody>
      </p:sp>
      <p:sp>
        <p:nvSpPr>
          <p:cNvPr id="5" name="Platshållare för datum 4"/>
          <p:cNvSpPr>
            <a:spLocks noGrp="1"/>
          </p:cNvSpPr>
          <p:nvPr>
            <p:ph type="dt" idx="1"/>
          </p:nvPr>
        </p:nvSpPr>
        <p:spPr/>
        <p:txBody>
          <a:bodyPr/>
          <a:lstStyle/>
          <a:p>
            <a:fld id="{41B7303D-75B2-444D-ACA0-FA82A455E4DE}" type="datetime1">
              <a:rPr lang="sv-SE" smtClean="0"/>
              <a:t>2022-01-19</a:t>
            </a:fld>
            <a:endParaRPr lang="sv-SE"/>
          </a:p>
        </p:txBody>
      </p:sp>
      <p:sp>
        <p:nvSpPr>
          <p:cNvPr id="6" name="Platshållare för bildnummer 5"/>
          <p:cNvSpPr>
            <a:spLocks noGrp="1"/>
          </p:cNvSpPr>
          <p:nvPr>
            <p:ph type="sldNum" sz="quarter" idx="5"/>
          </p:nvPr>
        </p:nvSpPr>
        <p:spPr/>
        <p:txBody>
          <a:bodyPr/>
          <a:lstStyle/>
          <a:p>
            <a:fld id="{E65B788A-E737-AD42-984C-2DE59DA1AFBE}" type="slidenum">
              <a:rPr lang="sv-SE" smtClean="0"/>
              <a:t>21</a:t>
            </a:fld>
            <a:endParaRPr lang="sv-SE"/>
          </a:p>
        </p:txBody>
      </p:sp>
      <p:sp>
        <p:nvSpPr>
          <p:cNvPr id="10" name="textruta 9">
            <a:extLst>
              <a:ext uri="{FF2B5EF4-FFF2-40B4-BE49-F238E27FC236}">
                <a16:creationId xmlns:a16="http://schemas.microsoft.com/office/drawing/2014/main" id="{4266E277-20C6-4D55-9447-62711E57FD81}"/>
              </a:ext>
            </a:extLst>
          </p:cNvPr>
          <p:cNvSpPr txBox="1"/>
          <p:nvPr/>
        </p:nvSpPr>
        <p:spPr>
          <a:xfrm>
            <a:off x="685800" y="4631114"/>
            <a:ext cx="5717721" cy="1785104"/>
          </a:xfrm>
          <a:prstGeom prst="rect">
            <a:avLst/>
          </a:prstGeom>
          <a:noFill/>
        </p:spPr>
        <p:txBody>
          <a:bodyPr wrap="square">
            <a:spAutoFit/>
          </a:bodyPr>
          <a:lstStyle/>
          <a:p>
            <a:r>
              <a:rPr lang="sv-SE" sz="1000" dirty="0">
                <a:latin typeface="Arial" panose="020B0604020202020204" pitchFamily="34" charset="0"/>
                <a:cs typeface="Arial" panose="020B0604020202020204" pitchFamily="34" charset="0"/>
              </a:rPr>
              <a:t>Vad kommer då SPI att innebära mer konkret?</a:t>
            </a:r>
          </a:p>
          <a:p>
            <a:pPr>
              <a:buFont typeface="+mj-lt"/>
              <a:buAutoNum type="arabicPeriod"/>
            </a:pPr>
            <a:endParaRPr lang="sv-SE" sz="1000" b="1" dirty="0">
              <a:latin typeface="Arial" panose="020B0604020202020204" pitchFamily="34" charset="0"/>
              <a:cs typeface="Arial" panose="020B0604020202020204" pitchFamily="34" charset="0"/>
            </a:endParaRPr>
          </a:p>
          <a:p>
            <a:pPr>
              <a:buFont typeface="+mj-lt"/>
              <a:buAutoNum type="arabicPeriod"/>
            </a:pPr>
            <a:r>
              <a:rPr lang="sv-SE" sz="1000" b="1" dirty="0">
                <a:latin typeface="Arial" panose="020B0604020202020204" pitchFamily="34" charset="0"/>
                <a:cs typeface="Arial" panose="020B0604020202020204" pitchFamily="34" charset="0"/>
              </a:rPr>
              <a:t>Ny produktreglering för i stort sett alla produkter </a:t>
            </a:r>
            <a:r>
              <a:rPr lang="sv-SE" sz="1000"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genom</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ett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utvidgat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Ekodesign</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direktiv</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Ecodesigndirektivet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är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ett</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ramdirektiv</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som</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idag</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omfattar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produkter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som</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använder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eller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är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relaterade</a:t>
            </a:r>
            <a:r>
              <a:rPr lang="en-US" sz="1000" i="1" dirty="0">
                <a:latin typeface="Arial" panose="020B0604020202020204" pitchFamily="34" charset="0"/>
                <a:cs typeface="Arial" panose="020B0604020202020204" pitchFamily="34" charset="0"/>
              </a:rPr>
              <a:t> till </a:t>
            </a:r>
            <a:r>
              <a:rPr lang="en-US" sz="1000" i="1" dirty="0" err="1">
                <a:latin typeface="Arial" panose="020B0604020202020204" pitchFamily="34" charset="0"/>
                <a:cs typeface="Arial" panose="020B0604020202020204" pitchFamily="34" charset="0"/>
              </a:rPr>
              <a:t>energi</a:t>
            </a:r>
            <a:r>
              <a:rPr lang="en-US" sz="1000" i="1" dirty="0">
                <a:latin typeface="Arial" panose="020B0604020202020204" pitchFamily="34" charset="0"/>
                <a:cs typeface="Arial" panose="020B0604020202020204" pitchFamily="34" charset="0"/>
              </a:rPr>
              <a:t> men ska nu </a:t>
            </a:r>
            <a:r>
              <a:rPr lang="en-US" sz="1000" i="1" dirty="0" err="1">
                <a:latin typeface="Arial" panose="020B0604020202020204" pitchFamily="34" charset="0"/>
                <a:cs typeface="Arial" panose="020B0604020202020204" pitchFamily="34" charset="0"/>
              </a:rPr>
              <a:t>alltså</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omfatta</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alla</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produkter</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Kraven</a:t>
            </a:r>
            <a:r>
              <a:rPr lang="en-US" sz="1000" i="1" dirty="0">
                <a:latin typeface="Arial" panose="020B0604020202020204" pitchFamily="34" charset="0"/>
                <a:cs typeface="Arial" panose="020B0604020202020204" pitchFamily="34" charset="0"/>
              </a:rPr>
              <a:t> </a:t>
            </a:r>
            <a:r>
              <a:rPr lang="sv-SE" sz="1000" i="1" dirty="0">
                <a:latin typeface="Arial" panose="020B0604020202020204" pitchFamily="34" charset="0"/>
                <a:cs typeface="Arial" panose="020B0604020202020204" pitchFamily="34" charset="0"/>
              </a:rPr>
              <a:t>kommer att </a:t>
            </a:r>
            <a:r>
              <a:rPr lang="en-US" sz="1000" i="1" dirty="0" err="1">
                <a:latin typeface="Arial" panose="020B0604020202020204" pitchFamily="34" charset="0"/>
                <a:cs typeface="Arial" panose="020B0604020202020204" pitchFamily="34" charset="0"/>
              </a:rPr>
              <a:t>resultera</a:t>
            </a:r>
            <a:r>
              <a:rPr lang="en-US" sz="1000" i="1" dirty="0">
                <a:latin typeface="Arial" panose="020B0604020202020204" pitchFamily="34" charset="0"/>
                <a:cs typeface="Arial" panose="020B0604020202020204" pitchFamily="34" charset="0"/>
              </a:rPr>
              <a:t> i </a:t>
            </a:r>
            <a:r>
              <a:rPr lang="en-US" sz="1000" i="1" dirty="0" err="1">
                <a:latin typeface="Arial" panose="020B0604020202020204" pitchFamily="34" charset="0"/>
                <a:cs typeface="Arial" panose="020B0604020202020204" pitchFamily="34" charset="0"/>
              </a:rPr>
              <a:t>förändrad</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produktdesign</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förändrade</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produktionsprocesser</a:t>
            </a:r>
            <a:r>
              <a:rPr lang="en-US" sz="1000" i="1" dirty="0">
                <a:latin typeface="Arial" panose="020B0604020202020204" pitchFamily="34" charset="0"/>
                <a:cs typeface="Arial" panose="020B0604020202020204" pitchFamily="34" charset="0"/>
              </a:rPr>
              <a:t>.</a:t>
            </a:r>
          </a:p>
          <a:p>
            <a:pPr>
              <a:buFont typeface="+mj-lt"/>
              <a:buAutoNum type="arabicPeriod"/>
            </a:pPr>
            <a:endParaRPr lang="sv-SE" sz="1000" i="1" dirty="0">
              <a:latin typeface="Arial" panose="020B0604020202020204" pitchFamily="34" charset="0"/>
              <a:cs typeface="Arial" panose="020B0604020202020204" pitchFamily="34" charset="0"/>
            </a:endParaRPr>
          </a:p>
          <a:p>
            <a:pPr>
              <a:buFont typeface="+mj-lt"/>
              <a:buAutoNum type="arabicPeriod"/>
            </a:pPr>
            <a:r>
              <a:rPr lang="sv-SE" sz="1000" b="1" dirty="0">
                <a:latin typeface="Arial" panose="020B0604020202020204" pitchFamily="34" charset="0"/>
                <a:cs typeface="Arial" panose="020B0604020202020204" pitchFamily="34" charset="0"/>
              </a:rPr>
              <a:t>Införande av ett produktpass </a:t>
            </a:r>
            <a:r>
              <a:rPr lang="sv-SE" sz="1000" dirty="0">
                <a:latin typeface="Arial" panose="020B0604020202020204" pitchFamily="34" charset="0"/>
                <a:cs typeface="Arial" panose="020B0604020202020204" pitchFamily="34" charset="0"/>
              </a:rPr>
              <a:t>– </a:t>
            </a:r>
            <a:r>
              <a:rPr lang="sv-SE" sz="1000" i="1" dirty="0">
                <a:latin typeface="Arial" panose="020B0604020202020204" pitchFamily="34" charset="0"/>
                <a:cs typeface="Arial" panose="020B0604020202020204" pitchFamily="34" charset="0"/>
              </a:rPr>
              <a:t>med digital information som följer produkten längs värdekedjan</a:t>
            </a:r>
          </a:p>
          <a:p>
            <a:pPr>
              <a:buFont typeface="+mj-lt"/>
              <a:buAutoNum type="arabicPeriod"/>
            </a:pPr>
            <a:endParaRPr lang="sv-SE" sz="1000" i="1" dirty="0">
              <a:latin typeface="Arial" panose="020B0604020202020204" pitchFamily="34" charset="0"/>
              <a:cs typeface="Arial" panose="020B0604020202020204" pitchFamily="34" charset="0"/>
            </a:endParaRPr>
          </a:p>
          <a:p>
            <a:pPr>
              <a:buFont typeface="+mj-lt"/>
              <a:buAutoNum type="arabicPeriod"/>
            </a:pPr>
            <a:r>
              <a:rPr lang="sv-SE" sz="1000" b="1" dirty="0">
                <a:latin typeface="Arial" panose="020B0604020202020204" pitchFamily="34" charset="0"/>
                <a:cs typeface="Arial" panose="020B0604020202020204" pitchFamily="34" charset="0"/>
              </a:rPr>
              <a:t>Åtgärder och incitament för att främja cirkulära affärsmodeller </a:t>
            </a:r>
            <a:r>
              <a:rPr lang="sv-SE" sz="1000" i="1" dirty="0">
                <a:effectLst/>
                <a:latin typeface="Arial" panose="020B0604020202020204" pitchFamily="34" charset="0"/>
                <a:ea typeface="Arial" panose="020B0604020202020204" pitchFamily="34" charset="0"/>
                <a:cs typeface="Arial" panose="020B0604020202020204" pitchFamily="34" charset="0"/>
              </a:rPr>
              <a:t>(delning av produkter, sälja funktion istället för produkt, on-</a:t>
            </a:r>
            <a:r>
              <a:rPr lang="sv-SE" sz="1000" i="1" dirty="0" err="1">
                <a:effectLst/>
                <a:latin typeface="Arial" panose="020B0604020202020204" pitchFamily="34" charset="0"/>
                <a:ea typeface="Arial" panose="020B0604020202020204" pitchFamily="34" charset="0"/>
                <a:cs typeface="Arial" panose="020B0604020202020204" pitchFamily="34" charset="0"/>
              </a:rPr>
              <a:t>demand</a:t>
            </a:r>
            <a:r>
              <a:rPr lang="sv-SE" sz="1000" i="1" dirty="0">
                <a:effectLst/>
                <a:latin typeface="Arial" panose="020B0604020202020204" pitchFamily="34" charset="0"/>
                <a:ea typeface="Arial" panose="020B0604020202020204" pitchFamily="34" charset="0"/>
                <a:cs typeface="Arial" panose="020B0604020202020204" pitchFamily="34" charset="0"/>
              </a:rPr>
              <a:t> produktion, </a:t>
            </a:r>
            <a:r>
              <a:rPr lang="sv-SE" sz="1000" i="1" dirty="0" err="1">
                <a:effectLst/>
                <a:latin typeface="Arial" panose="020B0604020202020204" pitchFamily="34" charset="0"/>
                <a:ea typeface="Arial" panose="020B0604020202020204" pitchFamily="34" charset="0"/>
                <a:cs typeface="Arial" panose="020B0604020202020204" pitchFamily="34" charset="0"/>
              </a:rPr>
              <a:t>reverse-logistics</a:t>
            </a:r>
            <a:r>
              <a:rPr lang="sv-SE" sz="1000" i="1" dirty="0">
                <a:latin typeface="Arial" panose="020B0604020202020204" pitchFamily="34" charset="0"/>
                <a:ea typeface="Arial" panose="020B0604020202020204" pitchFamily="34" charset="0"/>
                <a:cs typeface="Arial" panose="020B0604020202020204" pitchFamily="34" charset="0"/>
              </a:rPr>
              <a:t>, återvinning </a:t>
            </a:r>
            <a:r>
              <a:rPr lang="sv-SE" sz="1000" i="1" dirty="0">
                <a:effectLst/>
                <a:latin typeface="Arial" panose="020B0604020202020204" pitchFamily="34" charset="0"/>
                <a:ea typeface="Arial" panose="020B0604020202020204" pitchFamily="34" charset="0"/>
                <a:cs typeface="Arial" panose="020B0604020202020204" pitchFamily="34" charset="0"/>
              </a:rPr>
              <a:t>osv</a:t>
            </a:r>
            <a:endParaRPr lang="sv-S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276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634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213546"/>
            <a:ext cx="1187365" cy="538851"/>
          </a:xfrm>
          <a:prstGeom prst="rect">
            <a:avLst/>
          </a:prstGeom>
        </p:spPr>
        <p:txBody>
          <a:bodyPr anchor="ctr"/>
          <a:lstStyle>
            <a:lvl1pPr marL="0" indent="0" algn="l">
              <a:lnSpc>
                <a:spcPct val="100000"/>
              </a:lnSpc>
              <a:buNone/>
              <a:defRPr sz="36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6451599" y="789896"/>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lnSpc>
                <a:spcPct val="100000"/>
              </a:lnSpc>
              <a:defRPr sz="1400">
                <a:solidFill>
                  <a:srgbClr val="33414E"/>
                </a:solidFill>
              </a:defRPr>
            </a:lvl2pPr>
            <a:lvl3pPr>
              <a:lnSpc>
                <a:spcPct val="100000"/>
              </a:lnSpc>
              <a:defRPr sz="1400">
                <a:solidFill>
                  <a:srgbClr val="33414E"/>
                </a:solidFill>
              </a:defRPr>
            </a:lvl3pPr>
            <a:lvl4pPr>
              <a:lnSpc>
                <a:spcPct val="100000"/>
              </a:lnSpc>
              <a:defRPr sz="1400">
                <a:solidFill>
                  <a:srgbClr val="33414E"/>
                </a:solidFill>
              </a:defRPr>
            </a:lvl4pPr>
            <a:lvl5pPr marL="2171700" indent="-285750">
              <a:lnSpc>
                <a:spcPct val="100000"/>
              </a:lnSpc>
              <a:buFont typeface="Arial" panose="020B0604020202020204" pitchFamily="34" charset="0"/>
              <a:buChar char="•"/>
              <a:defRPr sz="1400">
                <a:solidFill>
                  <a:srgbClr val="33414E"/>
                </a:solidFill>
              </a:defRPr>
            </a:lvl5pPr>
            <a:lvl6pPr>
              <a:lnSpc>
                <a:spcPct val="100000"/>
              </a:lnSpc>
              <a:defRPr sz="1400">
                <a:solidFill>
                  <a:srgbClr val="33414E"/>
                </a:solidFill>
              </a:defRPr>
            </a:lvl6pPr>
            <a:lvl7pPr>
              <a:lnSpc>
                <a:spcPct val="100000"/>
              </a:lnSpc>
              <a:defRPr sz="1400">
                <a:solidFill>
                  <a:srgbClr val="33414E"/>
                </a:solidFill>
              </a:defRPr>
            </a:lvl7pPr>
            <a:lvl8pPr marL="3143250" indent="-285750">
              <a:lnSpc>
                <a:spcPct val="100000"/>
              </a:lnSpc>
              <a:buFont typeface="Arial" panose="020B0604020202020204" pitchFamily="34" charset="0"/>
              <a:buChar char="•"/>
              <a:defRPr sz="1400">
                <a:solidFill>
                  <a:srgbClr val="33414E"/>
                </a:solidFill>
              </a:defRPr>
            </a:lvl8pPr>
            <a:lvl9pPr marL="3886200" indent="-285750">
              <a:lnSpc>
                <a:spcPct val="100000"/>
              </a:lnSpc>
              <a:buFont typeface="Arial" panose="020B0604020202020204" pitchFamily="34" charset="0"/>
              <a:buChar cha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571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6451599" y="2764608"/>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400" b="0" i="0" smtClean="0">
                <a:solidFill>
                  <a:srgbClr val="33414E"/>
                </a:solidFill>
                <a:effectLst/>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6451599" y="4847157"/>
            <a:ext cx="5338781"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400" b="0" i="0">
                <a:solidFill>
                  <a:srgbClr val="33414E"/>
                </a:solidFill>
                <a:latin typeface="Lab Grotesque" pitchFamily="2" charset="0"/>
              </a:defRPr>
            </a:lvl1pPr>
            <a:lvl2pPr>
              <a:defRPr sz="1400">
                <a:solidFill>
                  <a:srgbClr val="33414E"/>
                </a:solidFill>
              </a:defRPr>
            </a:lvl2pPr>
            <a:lvl3pPr>
              <a:defRPr sz="1400">
                <a:solidFill>
                  <a:srgbClr val="33414E"/>
                </a:solidFill>
              </a:defRPr>
            </a:lvl3pPr>
            <a:lvl4pPr>
              <a:defRPr sz="1400">
                <a:solidFill>
                  <a:srgbClr val="33414E"/>
                </a:solidFill>
              </a:defRPr>
            </a:lvl4pPr>
            <a:lvl5pPr>
              <a:defRPr sz="1400">
                <a:solidFill>
                  <a:srgbClr val="33414E"/>
                </a:solidFill>
              </a:defRPr>
            </a:lvl5pPr>
            <a:lvl6pPr>
              <a:defRPr sz="1400">
                <a:solidFill>
                  <a:srgbClr val="33414E"/>
                </a:solidFill>
              </a:defRPr>
            </a:lvl6pPr>
            <a:lvl7pPr>
              <a:defRPr sz="1400">
                <a:solidFill>
                  <a:srgbClr val="33414E"/>
                </a:solidFill>
              </a:defRPr>
            </a:lvl7pPr>
            <a:lvl8pPr>
              <a:defRPr sz="1400">
                <a:solidFill>
                  <a:srgbClr val="33414E"/>
                </a:solidFill>
              </a:defRPr>
            </a:lvl8pPr>
            <a:lvl9pPr>
              <a:defRPr sz="1400">
                <a:solidFill>
                  <a:srgbClr val="33414E"/>
                </a:solidFill>
              </a:defRPr>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057400" marR="0" lvl="4" indent="-171450" algn="l" defTabSz="914400" rtl="0" eaLnBrk="1" fontAlgn="auto" latinLnBrk="0" hangingPunct="1">
              <a:lnSpc>
                <a:spcPct val="90000"/>
              </a:lnSpc>
              <a:spcBef>
                <a:spcPts val="1000"/>
              </a:spcBef>
              <a:spcAft>
                <a:spcPts val="0"/>
              </a:spcAft>
              <a:buClrTx/>
              <a:buSzTx/>
              <a:tabLst/>
              <a:defRPr/>
            </a:pPr>
            <a:endParaRPr lang="sv-SE"/>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5264211"/>
            <a:ext cx="1187367" cy="509643"/>
          </a:xfrm>
          <a:prstGeom prst="rect">
            <a:avLst/>
          </a:prstGeom>
        </p:spPr>
        <p:txBody>
          <a:bodyPr anchor="ctr"/>
          <a:lstStyle>
            <a:lvl1pPr marL="0" indent="0">
              <a:buNone/>
              <a:defRPr sz="36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286042"/>
            <a:ext cx="3324112" cy="1647833"/>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415845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2022-01-18</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C0798E22-248A-0E42-9300-2B63FE2952D6}"/>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3526430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2022-01-18</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47398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705983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2" y="1089086"/>
            <a:ext cx="7059837"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2022-01-18</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93925004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2"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812799" y="2434253"/>
            <a:ext cx="4419870" cy="193868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2022-01-18</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22" name="Bildobjekt 21">
            <a:extLst>
              <a:ext uri="{FF2B5EF4-FFF2-40B4-BE49-F238E27FC236}">
                <a16:creationId xmlns:a16="http://schemas.microsoft.com/office/drawing/2014/main" id="{97134FB5-5518-9D42-968F-055B512D7F8C}"/>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298520006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36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2022-01-18</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0383834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0746697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2022-01-18</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pic>
        <p:nvPicPr>
          <p:cNvPr id="11" name="Bildobjekt 10">
            <a:extLst>
              <a:ext uri="{FF2B5EF4-FFF2-40B4-BE49-F238E27FC236}">
                <a16:creationId xmlns:a16="http://schemas.microsoft.com/office/drawing/2014/main" id="{8457CEAD-7460-4145-AB90-DD79FDFEDEC8}"/>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952216710"/>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2022-01-18</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pic>
        <p:nvPicPr>
          <p:cNvPr id="14" name="Bildobjekt 13">
            <a:extLst>
              <a:ext uri="{FF2B5EF4-FFF2-40B4-BE49-F238E27FC236}">
                <a16:creationId xmlns:a16="http://schemas.microsoft.com/office/drawing/2014/main" id="{40FD3C66-CC2E-DD46-81FA-9AE1B3326C60}"/>
              </a:ext>
            </a:extLst>
          </p:cNvPr>
          <p:cNvPicPr>
            <a:picLocks noChangeAspect="1"/>
          </p:cNvPicPr>
          <p:nvPr userDrawn="1"/>
        </p:nvPicPr>
        <p:blipFill>
          <a:blip r:embed="rId3"/>
          <a:srcRect/>
          <a:stretch/>
        </p:blipFill>
        <p:spPr>
          <a:xfrm>
            <a:off x="343317" y="103524"/>
            <a:ext cx="1430143" cy="195306"/>
          </a:xfrm>
          <a:prstGeom prst="rect">
            <a:avLst/>
          </a:prstGeom>
        </p:spPr>
      </p:pic>
    </p:spTree>
    <p:extLst>
      <p:ext uri="{BB962C8B-B14F-4D97-AF65-F5344CB8AC3E}">
        <p14:creationId xmlns:p14="http://schemas.microsoft.com/office/powerpoint/2010/main" val="1013101481"/>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838617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2429360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2238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vl2pPr>
              <a:defRPr sz="2800"/>
            </a:lvl2pPr>
            <a:lvl3pPr>
              <a:defRPr sz="2800"/>
            </a:lvl3pPr>
            <a:lvl4pPr>
              <a:defRPr sz="2800"/>
            </a:lvl4pPr>
            <a:lvl5pPr>
              <a:defRPr sz="2800"/>
            </a:lvl5pPr>
            <a:lvl6pPr>
              <a:defRPr sz="2800"/>
            </a:lvl6pPr>
            <a:lvl7pPr>
              <a:defRPr sz="2800"/>
            </a:lvl7pPr>
            <a:lvl8pPr marL="2971800" indent="0">
              <a:buNone/>
              <a:defRPr sz="2800"/>
            </a:lvl8pPr>
            <a:lvl9pPr>
              <a:defRPr sz="28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3429000" marR="0" lvl="7"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endParaRPr lang="sv-SE"/>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2" y="1089087"/>
            <a:ext cx="6897278" cy="607634"/>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21542001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0"/>
            <a:ext cx="10548938" cy="4055725"/>
          </a:xfrm>
          <a:prstGeom prst="rect">
            <a:avLst/>
          </a:prstGeom>
        </p:spPr>
        <p:txBody>
          <a:bodyPr numCol="2" anchor="t"/>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sz="1600" b="0" i="0">
                <a:latin typeface="Lab Grotesque" pitchFamily="2" charset="0"/>
              </a:defRPr>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vl6pPr>
              <a:lnSpc>
                <a:spcPct val="100000"/>
              </a:lnSpc>
              <a:buClr>
                <a:schemeClr val="accent1"/>
              </a:buClr>
              <a:defRPr sz="1600"/>
            </a:lvl6pPr>
            <a:lvl7pPr>
              <a:lnSpc>
                <a:spcPct val="100000"/>
              </a:lnSpc>
              <a:buClr>
                <a:schemeClr val="accent1"/>
              </a:buClr>
              <a:defRPr sz="1600"/>
            </a:lvl7pPr>
            <a:lvl8pPr marL="2971800" indent="0">
              <a:lnSpc>
                <a:spcPct val="100000"/>
              </a:lnSpc>
              <a:buNone/>
              <a:defRPr sz="1600"/>
            </a:lvl8pPr>
            <a:lvl9pPr marL="3429000" indent="0">
              <a:lnSpc>
                <a:spcPct val="100000"/>
              </a:lnSpc>
              <a:buNone/>
              <a:defRPr sz="1600"/>
            </a:lvl9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r>
              <a:rPr lang="sv-SE"/>
              <a:t>Klicka här för att ändra punktlistan</a:t>
            </a:r>
          </a:p>
          <a:p>
            <a:pPr lvl="0"/>
            <a:r>
              <a:rPr lang="sv-SE"/>
              <a:t>Klicka här för att ändra punktlistan</a:t>
            </a:r>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353632522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19" name="Platshållare för text 15">
            <a:extLst>
              <a:ext uri="{FF2B5EF4-FFF2-40B4-BE49-F238E27FC236}">
                <a16:creationId xmlns:a16="http://schemas.microsoft.com/office/drawing/2014/main" id="{5D502093-ED60-4497-930E-6852C4722975}"/>
              </a:ext>
            </a:extLst>
          </p:cNvPr>
          <p:cNvSpPr>
            <a:spLocks noGrp="1"/>
          </p:cNvSpPr>
          <p:nvPr>
            <p:ph type="body" sz="quarter" idx="26"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marL="3657600" indent="0">
              <a:buClr>
                <a:schemeClr val="accent1"/>
              </a:buClr>
              <a:buNone/>
              <a:defRPr sz="1200"/>
            </a:lvl9pPr>
          </a:lstStyle>
          <a:p>
            <a:pPr lvl="0"/>
            <a:r>
              <a:rPr lang="sv-SE"/>
              <a:t>Klicka här för att ändra texten i rutan. Dessa punktlistor passar bra till längre texter.</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solidFill>
                  <a:srgbClr val="33414E"/>
                </a:solidFill>
                <a:latin typeface="Lab Grotesque" pitchFamily="2" charset="0"/>
                <a:ea typeface="Lab Grotesque" pitchFamily="2" charset="0"/>
                <a:cs typeface="Circular Std" charset="0"/>
              </a:defRPr>
            </a:lvl1pPr>
            <a:lvl2pPr>
              <a:buClr>
                <a:schemeClr val="accent1"/>
              </a:buClr>
              <a:defRPr sz="1200">
                <a:solidFill>
                  <a:srgbClr val="33414E"/>
                </a:solidFill>
              </a:defRPr>
            </a:lvl2pPr>
            <a:lvl3pPr>
              <a:buClr>
                <a:schemeClr val="accent1"/>
              </a:buClr>
              <a:defRPr sz="1200">
                <a:solidFill>
                  <a:srgbClr val="33414E"/>
                </a:solidFill>
              </a:defRPr>
            </a:lvl3pPr>
            <a:lvl4pPr>
              <a:buClr>
                <a:schemeClr val="accent1"/>
              </a:buClr>
              <a:defRPr sz="1200">
                <a:solidFill>
                  <a:srgbClr val="33414E"/>
                </a:solidFill>
              </a:defRPr>
            </a:lvl4pPr>
            <a:lvl5pPr>
              <a:buClr>
                <a:schemeClr val="accent1"/>
              </a:buClr>
              <a:defRPr sz="1200">
                <a:solidFill>
                  <a:srgbClr val="33414E"/>
                </a:solidFill>
              </a:defRPr>
            </a:lvl5pPr>
            <a:lvl6pPr>
              <a:buClr>
                <a:schemeClr val="accent1"/>
              </a:buClr>
              <a:defRPr sz="1200">
                <a:solidFill>
                  <a:srgbClr val="33414E"/>
                </a:solidFill>
              </a:defRPr>
            </a:lvl6pPr>
            <a:lvl7pPr>
              <a:buClr>
                <a:schemeClr val="accent1"/>
              </a:buClr>
              <a:defRPr sz="1200">
                <a:solidFill>
                  <a:srgbClr val="33414E"/>
                </a:solidFill>
              </a:defRPr>
            </a:lvl7pPr>
            <a:lvl8pPr>
              <a:buClr>
                <a:schemeClr val="accent1"/>
              </a:buClr>
              <a:defRPr sz="1200">
                <a:solidFill>
                  <a:srgbClr val="33414E"/>
                </a:solidFill>
              </a:defRPr>
            </a:lvl8pPr>
            <a:lvl9pPr marL="3657600" indent="0">
              <a:buClr>
                <a:schemeClr val="accent1"/>
              </a:buClr>
              <a:buNone/>
              <a:defRPr sz="1200">
                <a:solidFill>
                  <a:srgbClr val="33414E"/>
                </a:solidFill>
              </a:defRPr>
            </a:lvl9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vl2pPr>
              <a:buClr>
                <a:schemeClr val="accent1"/>
              </a:buClr>
              <a:defRPr sz="1200"/>
            </a:lvl2pPr>
            <a:lvl3pPr>
              <a:buClr>
                <a:schemeClr val="accent1"/>
              </a:buClr>
              <a:defRPr sz="1200"/>
            </a:lvl3pPr>
            <a:lvl4pPr>
              <a:buClr>
                <a:schemeClr val="accent1"/>
              </a:buClr>
              <a:defRPr sz="1200"/>
            </a:lvl4pPr>
            <a:lvl5pPr>
              <a:buClr>
                <a:schemeClr val="accent1"/>
              </a:buClr>
              <a:defRPr sz="1200"/>
            </a:lvl5pPr>
            <a:lvl6pPr>
              <a:buClr>
                <a:schemeClr val="accent1"/>
              </a:buClr>
              <a:defRPr sz="1200"/>
            </a:lvl6pPr>
            <a:lvl7pPr>
              <a:buClr>
                <a:schemeClr val="accent1"/>
              </a:buClr>
              <a:defRPr sz="1200"/>
            </a:lvl7pPr>
            <a:lvl8pPr>
              <a:buClr>
                <a:schemeClr val="accent1"/>
              </a:buClr>
              <a:defRPr sz="1200"/>
            </a:lvl8pPr>
            <a:lvl9pPr>
              <a:buClr>
                <a:schemeClr val="accent1"/>
              </a:buClr>
              <a:defRPr sz="1200"/>
            </a:lvl9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
        <p:nvSpPr>
          <p:cNvPr id="20" name="Platshållare för text 2">
            <a:extLst>
              <a:ext uri="{FF2B5EF4-FFF2-40B4-BE49-F238E27FC236}">
                <a16:creationId xmlns:a16="http://schemas.microsoft.com/office/drawing/2014/main" id="{BF916A20-85DD-4E9F-BAED-153F2F8E6AC8}"/>
              </a:ext>
            </a:extLst>
          </p:cNvPr>
          <p:cNvSpPr>
            <a:spLocks noGrp="1"/>
          </p:cNvSpPr>
          <p:nvPr>
            <p:ph type="body" sz="quarter" idx="27"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21" name="Platshållare för text 2">
            <a:extLst>
              <a:ext uri="{FF2B5EF4-FFF2-40B4-BE49-F238E27FC236}">
                <a16:creationId xmlns:a16="http://schemas.microsoft.com/office/drawing/2014/main" id="{7A172C39-C4EA-4713-9DC3-671E3B59B04E}"/>
              </a:ext>
            </a:extLst>
          </p:cNvPr>
          <p:cNvSpPr>
            <a:spLocks noGrp="1"/>
          </p:cNvSpPr>
          <p:nvPr>
            <p:ph type="body" sz="quarter" idx="28"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Tree>
    <p:extLst>
      <p:ext uri="{BB962C8B-B14F-4D97-AF65-F5344CB8AC3E}">
        <p14:creationId xmlns:p14="http://schemas.microsoft.com/office/powerpoint/2010/main" val="141888729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8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6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8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9931197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2022-01-18</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4400"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dirty="0"/>
              <a:t>Klicka här för att </a:t>
            </a:r>
            <a:br>
              <a:rPr lang="sv-SE" dirty="0"/>
            </a:br>
            <a:r>
              <a:rPr lang="sv-SE" dirty="0"/>
              <a:t>ändra rubrikformatet</a:t>
            </a:r>
          </a:p>
        </p:txBody>
      </p:sp>
    </p:spTree>
    <p:extLst>
      <p:ext uri="{BB962C8B-B14F-4D97-AF65-F5344CB8AC3E}">
        <p14:creationId xmlns:p14="http://schemas.microsoft.com/office/powerpoint/2010/main" val="36024495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06328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cxnSp>
        <p:nvCxnSpPr>
          <p:cNvPr id="9" name="Rak 8">
            <a:extLst>
              <a:ext uri="{FF2B5EF4-FFF2-40B4-BE49-F238E27FC236}">
                <a16:creationId xmlns:a16="http://schemas.microsoft.com/office/drawing/2014/main" id="{6FA73DEE-57C7-3745-832B-C21707CF35E5}"/>
              </a:ext>
            </a:extLst>
          </p:cNvPr>
          <p:cNvCxnSpPr>
            <a:cxnSpLocks/>
          </p:cNvCxnSpPr>
          <p:nvPr userDrawn="1"/>
        </p:nvCxnSpPr>
        <p:spPr>
          <a:xfrm>
            <a:off x="3054933" y="497090"/>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tshållare för bild 7">
            <a:extLst>
              <a:ext uri="{FF2B5EF4-FFF2-40B4-BE49-F238E27FC236}">
                <a16:creationId xmlns:a16="http://schemas.microsoft.com/office/drawing/2014/main" id="{6E97B7A4-AC87-FF48-9E5A-D3FDE1792E22}"/>
              </a:ext>
            </a:extLst>
          </p:cNvPr>
          <p:cNvSpPr>
            <a:spLocks noGrp="1"/>
          </p:cNvSpPr>
          <p:nvPr>
            <p:ph type="pic" sz="quarter" idx="11" hasCustomPrompt="1"/>
          </p:nvPr>
        </p:nvSpPr>
        <p:spPr>
          <a:xfrm>
            <a:off x="3506860" y="497090"/>
            <a:ext cx="2158985" cy="939800"/>
          </a:xfrm>
          <a:prstGeom prst="rect">
            <a:avLst/>
          </a:prstGeom>
        </p:spPr>
        <p:txBody>
          <a:bodyPr/>
          <a:lstStyle>
            <a:lvl1pPr marL="0" indent="0" algn="ctr">
              <a:buNone/>
              <a:defRPr sz="1600" b="1" i="0">
                <a:latin typeface="Lab Grotesque Black" pitchFamily="2" charset="0"/>
              </a:defRPr>
            </a:lvl1pPr>
          </a:lstStyle>
          <a:p>
            <a:r>
              <a:rPr lang="sv-SE"/>
              <a:t>Projekt-logga eller </a:t>
            </a:r>
            <a:r>
              <a:rPr lang="sv-SE" err="1"/>
              <a:t>sammarbetspartner</a:t>
            </a:r>
            <a:endParaRPr lang="sv-SE"/>
          </a:p>
        </p:txBody>
      </p:sp>
    </p:spTree>
    <p:extLst>
      <p:ext uri="{BB962C8B-B14F-4D97-AF65-F5344CB8AC3E}">
        <p14:creationId xmlns:p14="http://schemas.microsoft.com/office/powerpoint/2010/main" val="508182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FAEFDF"/>
        </a:solidFill>
        <a:effectLst/>
      </p:bgPr>
    </p:bg>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5114470" y="0"/>
            <a:ext cx="7064830" cy="6883400"/>
          </a:xfrm>
          <a:custGeom>
            <a:avLst/>
            <a:gdLst>
              <a:gd name="connsiteX0" fmla="*/ 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0 w 6074230"/>
              <a:gd name="connsiteY4" fmla="*/ 0 h 6858000"/>
              <a:gd name="connsiteX0" fmla="*/ 3276600 w 6074230"/>
              <a:gd name="connsiteY0" fmla="*/ 0 h 6870700"/>
              <a:gd name="connsiteX1" fmla="*/ 6074230 w 6074230"/>
              <a:gd name="connsiteY1" fmla="*/ 12700 h 6870700"/>
              <a:gd name="connsiteX2" fmla="*/ 6074230 w 6074230"/>
              <a:gd name="connsiteY2" fmla="*/ 6870700 h 6870700"/>
              <a:gd name="connsiteX3" fmla="*/ 0 w 6074230"/>
              <a:gd name="connsiteY3" fmla="*/ 6870700 h 6870700"/>
              <a:gd name="connsiteX4" fmla="*/ 3276600 w 6074230"/>
              <a:gd name="connsiteY4" fmla="*/ 0 h 6870700"/>
              <a:gd name="connsiteX0" fmla="*/ 1879600 w 6074230"/>
              <a:gd name="connsiteY0" fmla="*/ 0 h 6858000"/>
              <a:gd name="connsiteX1" fmla="*/ 6074230 w 6074230"/>
              <a:gd name="connsiteY1" fmla="*/ 0 h 6858000"/>
              <a:gd name="connsiteX2" fmla="*/ 6074230 w 6074230"/>
              <a:gd name="connsiteY2" fmla="*/ 6858000 h 6858000"/>
              <a:gd name="connsiteX3" fmla="*/ 0 w 6074230"/>
              <a:gd name="connsiteY3" fmla="*/ 6858000 h 6858000"/>
              <a:gd name="connsiteX4" fmla="*/ 1879600 w 6074230"/>
              <a:gd name="connsiteY4" fmla="*/ 0 h 6858000"/>
              <a:gd name="connsiteX0" fmla="*/ 2844800 w 7039430"/>
              <a:gd name="connsiteY0" fmla="*/ 0 h 6883400"/>
              <a:gd name="connsiteX1" fmla="*/ 7039430 w 7039430"/>
              <a:gd name="connsiteY1" fmla="*/ 0 h 6883400"/>
              <a:gd name="connsiteX2" fmla="*/ 7039430 w 7039430"/>
              <a:gd name="connsiteY2" fmla="*/ 6858000 h 6883400"/>
              <a:gd name="connsiteX3" fmla="*/ 0 w 7039430"/>
              <a:gd name="connsiteY3" fmla="*/ 6883400 h 6883400"/>
              <a:gd name="connsiteX4" fmla="*/ 2844800 w 7039430"/>
              <a:gd name="connsiteY4" fmla="*/ 0 h 6883400"/>
              <a:gd name="connsiteX0" fmla="*/ 2844800 w 7064830"/>
              <a:gd name="connsiteY0" fmla="*/ 0 h 6883400"/>
              <a:gd name="connsiteX1" fmla="*/ 7064830 w 7064830"/>
              <a:gd name="connsiteY1" fmla="*/ 12700 h 6883400"/>
              <a:gd name="connsiteX2" fmla="*/ 7039430 w 7064830"/>
              <a:gd name="connsiteY2" fmla="*/ 6858000 h 6883400"/>
              <a:gd name="connsiteX3" fmla="*/ 0 w 7064830"/>
              <a:gd name="connsiteY3" fmla="*/ 6883400 h 6883400"/>
              <a:gd name="connsiteX4" fmla="*/ 2844800 w 7064830"/>
              <a:gd name="connsiteY4" fmla="*/ 0 h 6883400"/>
              <a:gd name="connsiteX0" fmla="*/ 2844800 w 7064830"/>
              <a:gd name="connsiteY0" fmla="*/ 0 h 6883400"/>
              <a:gd name="connsiteX1" fmla="*/ 7064830 w 7064830"/>
              <a:gd name="connsiteY1" fmla="*/ 12700 h 6883400"/>
              <a:gd name="connsiteX2" fmla="*/ 7052130 w 7064830"/>
              <a:gd name="connsiteY2" fmla="*/ 6870700 h 6883400"/>
              <a:gd name="connsiteX3" fmla="*/ 0 w 7064830"/>
              <a:gd name="connsiteY3" fmla="*/ 6883400 h 6883400"/>
              <a:gd name="connsiteX4" fmla="*/ 2844800 w 7064830"/>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830" h="6883400">
                <a:moveTo>
                  <a:pt x="2844800" y="0"/>
                </a:moveTo>
                <a:lnTo>
                  <a:pt x="7064830" y="12700"/>
                </a:lnTo>
                <a:cubicBezTo>
                  <a:pt x="7056363" y="2294467"/>
                  <a:pt x="7060597" y="4588933"/>
                  <a:pt x="7052130" y="6870700"/>
                </a:cubicBezTo>
                <a:lnTo>
                  <a:pt x="0" y="6883400"/>
                </a:lnTo>
                <a:lnTo>
                  <a:pt x="2844800" y="0"/>
                </a:lnTo>
                <a:close/>
              </a:path>
            </a:pathLst>
          </a:cu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4205270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8" name="Bildobjekt 7" descr="En bild som visar paraply&#10;&#10;Automatiskt genererad beskrivning">
            <a:extLst>
              <a:ext uri="{FF2B5EF4-FFF2-40B4-BE49-F238E27FC236}">
                <a16:creationId xmlns:a16="http://schemas.microsoft.com/office/drawing/2014/main" id="{91B3CA28-5094-4B46-B154-DA4C9388F352}"/>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39205" y="0"/>
            <a:ext cx="12231205" cy="6865749"/>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4400"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67924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979062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2174916" y="2783400"/>
            <a:ext cx="7842169" cy="1870292"/>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pic>
        <p:nvPicPr>
          <p:cNvPr id="5" name="Bild 4">
            <a:extLst>
              <a:ext uri="{FF2B5EF4-FFF2-40B4-BE49-F238E27FC236}">
                <a16:creationId xmlns:a16="http://schemas.microsoft.com/office/drawing/2014/main" id="{0DC7DD40-2BBE-FD47-B5D1-DCF785B0BB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1671" y="669975"/>
            <a:ext cx="1708659" cy="811306"/>
          </a:xfrm>
          <a:prstGeom prst="rect">
            <a:avLst/>
          </a:prstGeom>
        </p:spPr>
      </p:pic>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5193556" y="5955811"/>
            <a:ext cx="1804889"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2781716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cxnSp>
        <p:nvCxnSpPr>
          <p:cNvPr id="12" name="Rak 11">
            <a:extLst>
              <a:ext uri="{FF2B5EF4-FFF2-40B4-BE49-F238E27FC236}">
                <a16:creationId xmlns:a16="http://schemas.microsoft.com/office/drawing/2014/main" id="{A744BAE6-61A3-B34C-B489-75AA9FDCA023}"/>
              </a:ext>
            </a:extLst>
          </p:cNvPr>
          <p:cNvCxnSpPr>
            <a:cxnSpLocks/>
          </p:cNvCxnSpPr>
          <p:nvPr userDrawn="1"/>
        </p:nvCxnSpPr>
        <p:spPr>
          <a:xfrm flipH="1">
            <a:off x="4741683" y="368366"/>
            <a:ext cx="2465210" cy="613612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bild 2">
            <a:extLst>
              <a:ext uri="{FF2B5EF4-FFF2-40B4-BE49-F238E27FC236}">
                <a16:creationId xmlns:a16="http://schemas.microsoft.com/office/drawing/2014/main" id="{706F194E-6202-E549-AF1F-32A3CE881F5D}"/>
              </a:ext>
            </a:extLst>
          </p:cNvPr>
          <p:cNvSpPr>
            <a:spLocks noGrp="1"/>
          </p:cNvSpPr>
          <p:nvPr>
            <p:ph type="pic" sz="quarter" idx="11" hasCustomPrompt="1"/>
          </p:nvPr>
        </p:nvSpPr>
        <p:spPr>
          <a:xfrm>
            <a:off x="9055876" y="4978398"/>
            <a:ext cx="2038118" cy="976923"/>
          </a:xfrm>
          <a:prstGeom prst="rect">
            <a:avLst/>
          </a:prstGeom>
        </p:spPr>
        <p:txBody>
          <a:bodyPr/>
          <a:lstStyle>
            <a:lvl1pPr marL="0" indent="0">
              <a:buNone/>
              <a:defRPr b="1" i="0">
                <a:solidFill>
                  <a:schemeClr val="tx1"/>
                </a:solidFill>
                <a:latin typeface="Lab Grotesque Black" pitchFamily="2" charset="0"/>
              </a:defRPr>
            </a:lvl1pPr>
          </a:lstStyle>
          <a:p>
            <a:r>
              <a:rPr lang="sv-SE"/>
              <a:t>Projekt-logotyp</a:t>
            </a:r>
          </a:p>
        </p:txBody>
      </p:sp>
      <p:pic>
        <p:nvPicPr>
          <p:cNvPr id="9" name="Bild 8">
            <a:extLst>
              <a:ext uri="{FF2B5EF4-FFF2-40B4-BE49-F238E27FC236}">
                <a16:creationId xmlns:a16="http://schemas.microsoft.com/office/drawing/2014/main" id="{A823D168-2479-9142-A21D-2C31727F041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3012" y="967970"/>
            <a:ext cx="1670949" cy="793401"/>
          </a:xfrm>
          <a:prstGeom prst="rect">
            <a:avLst/>
          </a:prstGeom>
        </p:spPr>
      </p:pic>
      <p:sp>
        <p:nvSpPr>
          <p:cNvPr id="7" name="Title 1">
            <a:extLst>
              <a:ext uri="{FF2B5EF4-FFF2-40B4-BE49-F238E27FC236}">
                <a16:creationId xmlns:a16="http://schemas.microsoft.com/office/drawing/2014/main" id="{38A5A16F-1CF9-F049-9B18-B31DBD6FF618}"/>
              </a:ext>
            </a:extLst>
          </p:cNvPr>
          <p:cNvSpPr>
            <a:spLocks noGrp="1"/>
          </p:cNvSpPr>
          <p:nvPr>
            <p:ph type="ctrTitle" hasCustomPrompt="1"/>
          </p:nvPr>
        </p:nvSpPr>
        <p:spPr>
          <a:xfrm>
            <a:off x="3246254" y="2890740"/>
            <a:ext cx="5699492" cy="1366278"/>
          </a:xfrm>
          <a:prstGeom prst="rect">
            <a:avLst/>
          </a:prstGeom>
          <a:solidFill>
            <a:srgbClr val="EFF2F5"/>
          </a:solidFill>
        </p:spPr>
        <p:txBody>
          <a:bodyPr anchor="ctr"/>
          <a:lstStyle>
            <a:lvl1pPr algn="ctr">
              <a:lnSpc>
                <a:spcPct val="100000"/>
              </a:lnSpc>
              <a:defRPr sz="4000" b="1" i="0">
                <a:solidFill>
                  <a:schemeClr val="tx1"/>
                </a:solidFill>
                <a:latin typeface="Lab Grotesque Black" pitchFamily="2" charset="0"/>
              </a:defRPr>
            </a:lvl1pPr>
          </a:lstStyle>
          <a:p>
            <a:r>
              <a:rPr lang="sv-SE"/>
              <a:t>Klicka här för att </a:t>
            </a:r>
            <a:br>
              <a:rPr lang="sv-SE"/>
            </a:br>
            <a:r>
              <a:rPr lang="sv-SE"/>
              <a:t>ändra rubriken</a:t>
            </a:r>
            <a:endParaRPr lang="en-US"/>
          </a:p>
        </p:txBody>
      </p:sp>
    </p:spTree>
    <p:extLst>
      <p:ext uri="{BB962C8B-B14F-4D97-AF65-F5344CB8AC3E}">
        <p14:creationId xmlns:p14="http://schemas.microsoft.com/office/powerpoint/2010/main" val="758964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Startbild">
    <p:bg>
      <p:bgPr>
        <a:solidFill>
          <a:srgbClr val="33414E"/>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28664C3-8C41-D94E-B854-6A743A4DC5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pic>
        <p:nvPicPr>
          <p:cNvPr id="7" name="Bildobjekt 6">
            <a:extLst>
              <a:ext uri="{FF2B5EF4-FFF2-40B4-BE49-F238E27FC236}">
                <a16:creationId xmlns:a16="http://schemas.microsoft.com/office/drawing/2014/main" id="{C6751835-D2AA-AB44-A3AB-B210F25F6A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400" y="496800"/>
            <a:ext cx="2002431" cy="948519"/>
          </a:xfrm>
          <a:prstGeom prst="rect">
            <a:avLst/>
          </a:prstGeom>
        </p:spPr>
      </p:pic>
    </p:spTree>
    <p:extLst>
      <p:ext uri="{BB962C8B-B14F-4D97-AF65-F5344CB8AC3E}">
        <p14:creationId xmlns:p14="http://schemas.microsoft.com/office/powerpoint/2010/main" val="25920461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 Startbild">
    <p:bg>
      <p:bgPr>
        <a:solidFill>
          <a:srgbClr val="EFF2F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D5815A9-6982-3E4A-9A4A-6776E60CEBC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Bild 8">
            <a:extLst>
              <a:ext uri="{FF2B5EF4-FFF2-40B4-BE49-F238E27FC236}">
                <a16:creationId xmlns:a16="http://schemas.microsoft.com/office/drawing/2014/main" id="{0EDB442F-88D5-1A43-B099-A6A3582785D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803275" y="4511458"/>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rubrikformatet</a:t>
            </a:r>
          </a:p>
        </p:txBody>
      </p:sp>
    </p:spTree>
    <p:extLst>
      <p:ext uri="{BB962C8B-B14F-4D97-AF65-F5344CB8AC3E}">
        <p14:creationId xmlns:p14="http://schemas.microsoft.com/office/powerpoint/2010/main" val="19169142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pic>
        <p:nvPicPr>
          <p:cNvPr id="19" name="Bildobjekt 18" descr="En bild som visar person, inomhus, person, framsida&#10;&#10;Automatiskt genererad beskrivning">
            <a:extLst>
              <a:ext uri="{FF2B5EF4-FFF2-40B4-BE49-F238E27FC236}">
                <a16:creationId xmlns:a16="http://schemas.microsoft.com/office/drawing/2014/main" id="{A88E753E-3158-C64C-9441-EC67DA7054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5" name="Platshållare för text 5">
            <a:extLst>
              <a:ext uri="{FF2B5EF4-FFF2-40B4-BE49-F238E27FC236}">
                <a16:creationId xmlns:a16="http://schemas.microsoft.com/office/drawing/2014/main" id="{A6301D2F-B9C3-3B43-A962-27FDCC21775E}"/>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26" name="Platshållare för text 3">
            <a:extLst>
              <a:ext uri="{FF2B5EF4-FFF2-40B4-BE49-F238E27FC236}">
                <a16:creationId xmlns:a16="http://schemas.microsoft.com/office/drawing/2014/main" id="{75011549-6AEF-B242-87C5-F97FD0747741}"/>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27" name="Bildobjekt 26" descr="En bild som visar gitarr&#10;&#10;Automatiskt genererad beskrivning">
            <a:extLst>
              <a:ext uri="{FF2B5EF4-FFF2-40B4-BE49-F238E27FC236}">
                <a16:creationId xmlns:a16="http://schemas.microsoft.com/office/drawing/2014/main" id="{77FF9F20-6E92-414C-A6C2-7D33DA2CB8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Bild 27">
            <a:extLst>
              <a:ext uri="{FF2B5EF4-FFF2-40B4-BE49-F238E27FC236}">
                <a16:creationId xmlns:a16="http://schemas.microsoft.com/office/drawing/2014/main" id="{A5FDB474-EE26-3447-818A-4403AE71BD9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223662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Startbild med projekt-logga">
    <p:bg>
      <p:bgPr>
        <a:solidFill>
          <a:srgbClr val="EFF2F5"/>
        </a:solidFill>
        <a:effectLst/>
      </p:bgPr>
    </p:bg>
    <p:spTree>
      <p:nvGrpSpPr>
        <p:cNvPr id="1" name=""/>
        <p:cNvGrpSpPr/>
        <p:nvPr/>
      </p:nvGrpSpPr>
      <p:grpSpPr>
        <a:xfrm>
          <a:off x="0" y="0"/>
          <a:ext cx="0" cy="0"/>
          <a:chOff x="0" y="0"/>
          <a:chExt cx="0" cy="0"/>
        </a:xfrm>
      </p:grpSpPr>
      <p:pic>
        <p:nvPicPr>
          <p:cNvPr id="14" name="Bildobjekt 13" descr="En bild som visar inomhus, person, stående, kök&#10;&#10;Automatiskt genererad beskrivning">
            <a:extLst>
              <a:ext uri="{FF2B5EF4-FFF2-40B4-BE49-F238E27FC236}">
                <a16:creationId xmlns:a16="http://schemas.microsoft.com/office/drawing/2014/main" id="{76D8DD3E-77EF-604F-9483-642E7A9FA3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objekt 14" descr="En bild som visar gitarr&#10;&#10;Automatiskt genererad beskrivning">
            <a:extLst>
              <a:ext uri="{FF2B5EF4-FFF2-40B4-BE49-F238E27FC236}">
                <a16:creationId xmlns:a16="http://schemas.microsoft.com/office/drawing/2014/main" id="{3BC7E6D5-478F-D944-A994-3F6DA63BCE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3A11A5D6-4618-FA49-82E7-5A71E74A911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A817C439-84CD-F840-9F54-E2491E62C64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D1BDE0B1-3364-9541-B297-2F5247C62FC9}"/>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8" name="Platshållare för text 5">
            <a:extLst>
              <a:ext uri="{FF2B5EF4-FFF2-40B4-BE49-F238E27FC236}">
                <a16:creationId xmlns:a16="http://schemas.microsoft.com/office/drawing/2014/main" id="{63D639DD-85B4-844B-93B5-BA637FEF9066}"/>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309CF98D-DC90-3C4B-AF7D-A89D5E24333D}"/>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787753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bok, hylla, foto&#10;&#10;Automatiskt genererad beskrivning">
            <a:extLst>
              <a:ext uri="{FF2B5EF4-FFF2-40B4-BE49-F238E27FC236}">
                <a16:creationId xmlns:a16="http://schemas.microsoft.com/office/drawing/2014/main" id="{5ACD28D9-1C12-C04A-A568-9087CFF82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E0B2156C-166F-D84F-A932-AA5DE0C41937}"/>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557A8B19-091C-B944-9A05-8F8ECE6FF582}"/>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665F09BB-AE38-8F46-973D-C0D3C1F2E8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42C7F400-D94A-7944-819D-2D2964079D8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2943231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Startbild">
    <p:bg>
      <p:bgPr>
        <a:solidFill>
          <a:srgbClr val="EFF2F5"/>
        </a:solidFill>
        <a:effectLst/>
      </p:bgPr>
    </p:bg>
    <p:spTree>
      <p:nvGrpSpPr>
        <p:cNvPr id="1" name=""/>
        <p:cNvGrpSpPr/>
        <p:nvPr/>
      </p:nvGrpSpPr>
      <p:grpSpPr>
        <a:xfrm>
          <a:off x="0" y="0"/>
          <a:ext cx="0" cy="0"/>
          <a:chOff x="0" y="0"/>
          <a:chExt cx="0" cy="0"/>
        </a:xfrm>
      </p:grpSpPr>
      <p:pic>
        <p:nvPicPr>
          <p:cNvPr id="6" name="Bildobjekt 5" descr="En bild som visar inomhus, rum, leksak, bord&#10;&#10;Automatiskt genererad beskrivning">
            <a:extLst>
              <a:ext uri="{FF2B5EF4-FFF2-40B4-BE49-F238E27FC236}">
                <a16:creationId xmlns:a16="http://schemas.microsoft.com/office/drawing/2014/main" id="{B2A07F83-E9FB-0745-B14D-1EE21AF3C8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latshållare för text 5">
            <a:extLst>
              <a:ext uri="{FF2B5EF4-FFF2-40B4-BE49-F238E27FC236}">
                <a16:creationId xmlns:a16="http://schemas.microsoft.com/office/drawing/2014/main" id="{44531CF0-249E-094A-9BF2-C88A5634B5E5}"/>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1" name="Platshållare för text 3">
            <a:extLst>
              <a:ext uri="{FF2B5EF4-FFF2-40B4-BE49-F238E27FC236}">
                <a16:creationId xmlns:a16="http://schemas.microsoft.com/office/drawing/2014/main" id="{626CD357-8908-8848-B131-DCFF10CF843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4" name="Bildobjekt 13" descr="En bild som visar gitarr&#10;&#10;Automatiskt genererad beskrivning">
            <a:extLst>
              <a:ext uri="{FF2B5EF4-FFF2-40B4-BE49-F238E27FC236}">
                <a16:creationId xmlns:a16="http://schemas.microsoft.com/office/drawing/2014/main" id="{F68F6801-1927-EA4C-B4D3-BE86DD9BF7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Bild 14">
            <a:extLst>
              <a:ext uri="{FF2B5EF4-FFF2-40B4-BE49-F238E27FC236}">
                <a16:creationId xmlns:a16="http://schemas.microsoft.com/office/drawing/2014/main" id="{AC879CD5-6DE6-D74D-83C6-A872A3A4E6B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1255377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pic>
        <p:nvPicPr>
          <p:cNvPr id="5" name="Bildobjekt 4" descr="En bild som visar inomhus, kök, person, person&#10;&#10;Automatiskt genererad beskrivning">
            <a:extLst>
              <a:ext uri="{FF2B5EF4-FFF2-40B4-BE49-F238E27FC236}">
                <a16:creationId xmlns:a16="http://schemas.microsoft.com/office/drawing/2014/main" id="{C6556FDD-DD2E-FD40-8F86-1D16B9C3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Platshållare för text 5">
            <a:extLst>
              <a:ext uri="{FF2B5EF4-FFF2-40B4-BE49-F238E27FC236}">
                <a16:creationId xmlns:a16="http://schemas.microsoft.com/office/drawing/2014/main" id="{A22021E7-69BC-BA4D-9D00-C9E1CC0B7143}"/>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61AD62FB-742F-574D-86AA-ED4B3036F999}"/>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5" name="Bildobjekt 14" descr="En bild som visar gitarr&#10;&#10;Automatiskt genererad beskrivning">
            <a:extLst>
              <a:ext uri="{FF2B5EF4-FFF2-40B4-BE49-F238E27FC236}">
                <a16:creationId xmlns:a16="http://schemas.microsoft.com/office/drawing/2014/main" id="{C6C09D26-FC8E-5849-B76D-6484AE43DF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Bild 15">
            <a:extLst>
              <a:ext uri="{FF2B5EF4-FFF2-40B4-BE49-F238E27FC236}">
                <a16:creationId xmlns:a16="http://schemas.microsoft.com/office/drawing/2014/main" id="{11F9CBE5-8125-834E-A842-5E97149848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6089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3137560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Startbild">
    <p:bg>
      <p:bgPr>
        <a:solidFill>
          <a:srgbClr val="EFF2F5"/>
        </a:solidFill>
        <a:effectLst/>
      </p:bgPr>
    </p:bg>
    <p:spTree>
      <p:nvGrpSpPr>
        <p:cNvPr id="1" name=""/>
        <p:cNvGrpSpPr/>
        <p:nvPr/>
      </p:nvGrpSpPr>
      <p:grpSpPr>
        <a:xfrm>
          <a:off x="0" y="0"/>
          <a:ext cx="0" cy="0"/>
          <a:chOff x="0" y="0"/>
          <a:chExt cx="0" cy="0"/>
        </a:xfrm>
      </p:grpSpPr>
      <p:pic>
        <p:nvPicPr>
          <p:cNvPr id="4" name="Bildobjekt 3" descr="En bild som visar person, person, inomhus, stående&#10;&#10;Automatiskt genererad beskrivning">
            <a:extLst>
              <a:ext uri="{FF2B5EF4-FFF2-40B4-BE49-F238E27FC236}">
                <a16:creationId xmlns:a16="http://schemas.microsoft.com/office/drawing/2014/main" id="{98FA57B1-2ACC-5644-AC77-D91F928F4C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Platshållare för text 5">
            <a:extLst>
              <a:ext uri="{FF2B5EF4-FFF2-40B4-BE49-F238E27FC236}">
                <a16:creationId xmlns:a16="http://schemas.microsoft.com/office/drawing/2014/main" id="{C61F123D-6F95-4542-9ED2-47F932FBCD6F}"/>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0786B41C-A2B9-5A45-BDC6-A4B24CA7EA96}"/>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pic>
        <p:nvPicPr>
          <p:cNvPr id="11" name="Bildobjekt 10" descr="En bild som visar gitarr&#10;&#10;Automatiskt genererad beskrivning">
            <a:extLst>
              <a:ext uri="{FF2B5EF4-FFF2-40B4-BE49-F238E27FC236}">
                <a16:creationId xmlns:a16="http://schemas.microsoft.com/office/drawing/2014/main" id="{BB2FE1A7-5D6E-DC47-8E07-5F07AFA06F4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Bild 11">
            <a:extLst>
              <a:ext uri="{FF2B5EF4-FFF2-40B4-BE49-F238E27FC236}">
                <a16:creationId xmlns:a16="http://schemas.microsoft.com/office/drawing/2014/main" id="{DD2A90B0-0E9D-D74D-97C4-7AD912D1358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Tree>
    <p:extLst>
      <p:ext uri="{BB962C8B-B14F-4D97-AF65-F5344CB8AC3E}">
        <p14:creationId xmlns:p14="http://schemas.microsoft.com/office/powerpoint/2010/main" val="3508122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Startbild med projekt-logga">
    <p:bg>
      <p:bgPr>
        <a:solidFill>
          <a:srgbClr val="EFF2F5"/>
        </a:solidFill>
        <a:effectLst/>
      </p:bgPr>
    </p:bg>
    <p:spTree>
      <p:nvGrpSpPr>
        <p:cNvPr id="1" name=""/>
        <p:cNvGrpSpPr/>
        <p:nvPr/>
      </p:nvGrpSpPr>
      <p:grpSpPr>
        <a:xfrm>
          <a:off x="0" y="0"/>
          <a:ext cx="0" cy="0"/>
          <a:chOff x="0" y="0"/>
          <a:chExt cx="0" cy="0"/>
        </a:xfrm>
      </p:grpSpPr>
      <p:pic>
        <p:nvPicPr>
          <p:cNvPr id="16" name="Bildobjekt 15" descr="En bild som visar person, person, inomhus, stående&#10;&#10;Automatiskt genererad beskrivning">
            <a:extLst>
              <a:ext uri="{FF2B5EF4-FFF2-40B4-BE49-F238E27FC236}">
                <a16:creationId xmlns:a16="http://schemas.microsoft.com/office/drawing/2014/main" id="{0D49FE42-54FD-BA45-9083-12D0C77B70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Bildobjekt 16" descr="En bild som visar gitarr&#10;&#10;Automatiskt genererad beskrivning">
            <a:extLst>
              <a:ext uri="{FF2B5EF4-FFF2-40B4-BE49-F238E27FC236}">
                <a16:creationId xmlns:a16="http://schemas.microsoft.com/office/drawing/2014/main" id="{A10E66BA-5F32-E242-8817-5E9D2FDAA3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Bild 17">
            <a:extLst>
              <a:ext uri="{FF2B5EF4-FFF2-40B4-BE49-F238E27FC236}">
                <a16:creationId xmlns:a16="http://schemas.microsoft.com/office/drawing/2014/main" id="{54AC2CC1-AEC1-EB48-89A6-123A9520DC3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cxnSp>
        <p:nvCxnSpPr>
          <p:cNvPr id="6" name="Rak 5">
            <a:extLst>
              <a:ext uri="{FF2B5EF4-FFF2-40B4-BE49-F238E27FC236}">
                <a16:creationId xmlns:a16="http://schemas.microsoft.com/office/drawing/2014/main" id="{4EB6B1E6-EE40-8E47-8F3B-07C641EE8051}"/>
              </a:ext>
            </a:extLst>
          </p:cNvPr>
          <p:cNvCxnSpPr>
            <a:cxnSpLocks/>
          </p:cNvCxnSpPr>
          <p:nvPr userDrawn="1"/>
        </p:nvCxnSpPr>
        <p:spPr>
          <a:xfrm>
            <a:off x="2673933" y="222738"/>
            <a:ext cx="0" cy="9400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latshållare för bild 7">
            <a:extLst>
              <a:ext uri="{FF2B5EF4-FFF2-40B4-BE49-F238E27FC236}">
                <a16:creationId xmlns:a16="http://schemas.microsoft.com/office/drawing/2014/main" id="{1FCD3DE3-7B60-B948-9BD5-A808F06BFFA0}"/>
              </a:ext>
            </a:extLst>
          </p:cNvPr>
          <p:cNvSpPr>
            <a:spLocks noGrp="1"/>
          </p:cNvSpPr>
          <p:nvPr>
            <p:ph type="pic" sz="quarter" idx="11" hasCustomPrompt="1"/>
          </p:nvPr>
        </p:nvSpPr>
        <p:spPr>
          <a:xfrm>
            <a:off x="3010875" y="222250"/>
            <a:ext cx="2158985" cy="899642"/>
          </a:xfrm>
          <a:prstGeom prst="rect">
            <a:avLst/>
          </a:prstGeom>
        </p:spPr>
        <p:txBody>
          <a:bodyPr/>
          <a:lstStyle>
            <a:lvl1pPr marL="0" indent="0">
              <a:buNone/>
              <a:defRPr sz="1600" b="1" i="0">
                <a:latin typeface="Lab Grotesque Black" pitchFamily="2" charset="0"/>
              </a:defRPr>
            </a:lvl1pPr>
          </a:lstStyle>
          <a:p>
            <a:r>
              <a:rPr lang="sv-SE"/>
              <a:t>Projekt-logga eller </a:t>
            </a:r>
            <a:r>
              <a:rPr lang="sv-SE" err="1"/>
              <a:t>sammarbetspartner</a:t>
            </a:r>
            <a:endParaRPr lang="sv-SE"/>
          </a:p>
        </p:txBody>
      </p:sp>
      <p:sp>
        <p:nvSpPr>
          <p:cNvPr id="11" name="Platshållare för text 5">
            <a:extLst>
              <a:ext uri="{FF2B5EF4-FFF2-40B4-BE49-F238E27FC236}">
                <a16:creationId xmlns:a16="http://schemas.microsoft.com/office/drawing/2014/main" id="{9392650F-7844-C445-89F6-00C824A7EA82}"/>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2" name="Platshållare för text 3">
            <a:extLst>
              <a:ext uri="{FF2B5EF4-FFF2-40B4-BE49-F238E27FC236}">
                <a16:creationId xmlns:a16="http://schemas.microsoft.com/office/drawing/2014/main" id="{76AF080D-CD2E-8C40-8394-A3AD28522B83}"/>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868894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Avsnitt">
    <p:bg>
      <p:bgPr>
        <a:solidFill>
          <a:srgbClr val="EFF2F5"/>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1608C2EC-1DC2-1241-B729-D19D1FCC68BB}"/>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9A7EA555-A254-4240-B103-1CF2B96BBCAC}" type="datetime1">
              <a:rPr lang="sv-SE" smtClean="0"/>
              <a:pPr/>
              <a:t>2022-01-18</a:t>
            </a:fld>
            <a:endParaRPr lang="sv-SE"/>
          </a:p>
        </p:txBody>
      </p:sp>
      <p:sp>
        <p:nvSpPr>
          <p:cNvPr id="11" name="Platshållare för bildnummer 23">
            <a:extLst>
              <a:ext uri="{FF2B5EF4-FFF2-40B4-BE49-F238E27FC236}">
                <a16:creationId xmlns:a16="http://schemas.microsoft.com/office/drawing/2014/main" id="{D8810A9E-A1C4-5347-BF01-4EDB65BB782C}"/>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96EDCA4-F9F8-5D48-A9EE-F73D54C6A5A4}"/>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066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rgbClr val="FAEFDF"/>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82619518-6478-7247-89A7-D769234AF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Platshållare för text 5">
            <a:extLst>
              <a:ext uri="{FF2B5EF4-FFF2-40B4-BE49-F238E27FC236}">
                <a16:creationId xmlns:a16="http://schemas.microsoft.com/office/drawing/2014/main" id="{B7935EBD-1D85-9B40-A597-E8004A47E430}"/>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9" name="Platshållare för datum 21">
            <a:extLst>
              <a:ext uri="{FF2B5EF4-FFF2-40B4-BE49-F238E27FC236}">
                <a16:creationId xmlns:a16="http://schemas.microsoft.com/office/drawing/2014/main" id="{F2FC718D-2E6B-094D-BAE9-4D69E8F8769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140F083A-C18F-7A4A-B968-56C4338E70FA}" type="datetime1">
              <a:rPr lang="sv-SE" smtClean="0"/>
              <a:pPr/>
              <a:t>2022-01-18</a:t>
            </a:fld>
            <a:endParaRPr lang="sv-SE"/>
          </a:p>
        </p:txBody>
      </p:sp>
      <p:sp>
        <p:nvSpPr>
          <p:cNvPr id="11" name="Platshållare för bildnummer 23">
            <a:extLst>
              <a:ext uri="{FF2B5EF4-FFF2-40B4-BE49-F238E27FC236}">
                <a16:creationId xmlns:a16="http://schemas.microsoft.com/office/drawing/2014/main" id="{1450DE0A-BD17-EB41-8FCB-DEDE5BA2737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6" name="Rak 5">
            <a:extLst>
              <a:ext uri="{FF2B5EF4-FFF2-40B4-BE49-F238E27FC236}">
                <a16:creationId xmlns:a16="http://schemas.microsoft.com/office/drawing/2014/main" id="{6511C99F-256F-5044-8A62-BE3402259E8F}"/>
              </a:ext>
            </a:extLst>
          </p:cNvPr>
          <p:cNvCxnSpPr/>
          <p:nvPr userDrawn="1"/>
        </p:nvCxnSpPr>
        <p:spPr>
          <a:xfrm>
            <a:off x="333488" y="438382"/>
            <a:ext cx="11456894"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569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med diagram">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6B44079D-3DAD-8F45-A831-F330F78A110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5773E32-0C08-E94E-9D45-85C7A4E9171F}" type="datetime1">
              <a:rPr lang="sv-SE" smtClean="0"/>
              <a:pPr/>
              <a:t>2022-01-18</a:t>
            </a:fld>
            <a:endParaRPr lang="sv-SE"/>
          </a:p>
        </p:txBody>
      </p:sp>
      <p:sp>
        <p:nvSpPr>
          <p:cNvPr id="17" name="Platshållare för bildnummer 23">
            <a:extLst>
              <a:ext uri="{FF2B5EF4-FFF2-40B4-BE49-F238E27FC236}">
                <a16:creationId xmlns:a16="http://schemas.microsoft.com/office/drawing/2014/main" id="{9730448C-5DEA-7C4E-9F1F-CD746849CB06}"/>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diagram 10">
            <a:extLst>
              <a:ext uri="{FF2B5EF4-FFF2-40B4-BE49-F238E27FC236}">
                <a16:creationId xmlns:a16="http://schemas.microsoft.com/office/drawing/2014/main" id="{F4EBF51C-62DB-7A4B-BE2B-377DE277C9DE}"/>
              </a:ext>
            </a:extLst>
          </p:cNvPr>
          <p:cNvSpPr>
            <a:spLocks noGrp="1"/>
          </p:cNvSpPr>
          <p:nvPr>
            <p:ph type="chart" sz="quarter" idx="13"/>
          </p:nvPr>
        </p:nvSpPr>
        <p:spPr>
          <a:xfrm>
            <a:off x="353569" y="1694688"/>
            <a:ext cx="11436812" cy="4721988"/>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47352D2D-987B-994B-92F5-71D79ED6B6EF}"/>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127045306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Jämförelse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7314" y="1050443"/>
            <a:ext cx="10515600" cy="727551"/>
          </a:xfrm>
          <a:prstGeom prst="rect">
            <a:avLst/>
          </a:prstGeom>
        </p:spPr>
        <p:txBody>
          <a:bodyPr anchor="ctr"/>
          <a:lstStyle>
            <a:lvl1pPr>
              <a:defRPr sz="3600" b="1" i="0">
                <a:latin typeface="Lab Grotesque Black" pitchFamily="2" charset="0"/>
              </a:defRPr>
            </a:lvl1pPr>
          </a:lstStyle>
          <a:p>
            <a:r>
              <a:rPr lang="sv-SE"/>
              <a:t>Här kan en rubrik skrivas</a:t>
            </a:r>
            <a:endParaRPr lang="en-US"/>
          </a:p>
        </p:txBody>
      </p:sp>
      <p:sp>
        <p:nvSpPr>
          <p:cNvPr id="3" name="Content Placeholder 2"/>
          <p:cNvSpPr>
            <a:spLocks noGrp="1"/>
          </p:cNvSpPr>
          <p:nvPr>
            <p:ph sz="half" idx="1"/>
          </p:nvPr>
        </p:nvSpPr>
        <p:spPr>
          <a:xfrm>
            <a:off x="827314"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sp>
        <p:nvSpPr>
          <p:cNvPr id="4" name="Content Placeholder 3"/>
          <p:cNvSpPr>
            <a:spLocks noGrp="1"/>
          </p:cNvSpPr>
          <p:nvPr>
            <p:ph sz="half" idx="2"/>
          </p:nvPr>
        </p:nvSpPr>
        <p:spPr>
          <a:xfrm>
            <a:off x="6485469" y="2323086"/>
            <a:ext cx="4868333" cy="3484470"/>
          </a:xfrm>
          <a:prstGeom prst="rect">
            <a:avLst/>
          </a:prstGeom>
        </p:spPr>
        <p:txBody>
          <a:bodyPr/>
          <a:lstStyle>
            <a:lvl1pPr>
              <a:defRPr b="1" i="0">
                <a:latin typeface="Lab Grotesque Black" pitchFamily="2" charset="0"/>
              </a:defRPr>
            </a:lvl1pPr>
            <a:lvl2pPr>
              <a:defRPr b="1" i="0">
                <a:latin typeface="Lab Grotesque Black" pitchFamily="2" charset="77"/>
              </a:defRPr>
            </a:lvl2pPr>
            <a:lvl3pPr>
              <a:defRPr b="1" i="0">
                <a:latin typeface="Lab Grotesque Black" pitchFamily="2" charset="77"/>
              </a:defRPr>
            </a:lvl3pPr>
            <a:lvl4pPr>
              <a:defRPr b="1" i="0">
                <a:latin typeface="Lab Grotesque Black" pitchFamily="2" charset="77"/>
              </a:defRPr>
            </a:lvl4pPr>
            <a:lvl5pPr>
              <a:defRPr b="1" i="0">
                <a:latin typeface="Lab Grotesque Black" pitchFamily="2" charset="77"/>
              </a:defRPr>
            </a:lvl5pPr>
          </a:lstStyle>
          <a:p>
            <a:pPr lvl="0"/>
            <a:r>
              <a:rPr lang="sv-SE"/>
              <a:t>Klicka här för att ändra format</a:t>
            </a:r>
            <a:endParaRPr lang="en-US"/>
          </a:p>
        </p:txBody>
      </p:sp>
      <p:cxnSp>
        <p:nvCxnSpPr>
          <p:cNvPr id="13" name="Rak 12">
            <a:extLst>
              <a:ext uri="{FF2B5EF4-FFF2-40B4-BE49-F238E27FC236}">
                <a16:creationId xmlns:a16="http://schemas.microsoft.com/office/drawing/2014/main" id="{921BC6B0-5B2A-714F-B0C5-C5C53F335BDB}"/>
              </a:ext>
            </a:extLst>
          </p:cNvPr>
          <p:cNvCxnSpPr/>
          <p:nvPr userDrawn="1"/>
        </p:nvCxnSpPr>
        <p:spPr>
          <a:xfrm>
            <a:off x="6051248" y="2323086"/>
            <a:ext cx="0" cy="348447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datum 21">
            <a:extLst>
              <a:ext uri="{FF2B5EF4-FFF2-40B4-BE49-F238E27FC236}">
                <a16:creationId xmlns:a16="http://schemas.microsoft.com/office/drawing/2014/main" id="{69EC6F15-9A3E-6D44-8B7F-B342AC3B19A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8991A168-6131-E444-B73E-DFB9CB900E85}" type="datetime1">
              <a:rPr lang="sv-SE" smtClean="0"/>
              <a:pPr/>
              <a:t>2022-01-18</a:t>
            </a:fld>
            <a:endParaRPr lang="sv-SE"/>
          </a:p>
        </p:txBody>
      </p:sp>
      <p:sp>
        <p:nvSpPr>
          <p:cNvPr id="15" name="Platshållare för bildnummer 23">
            <a:extLst>
              <a:ext uri="{FF2B5EF4-FFF2-40B4-BE49-F238E27FC236}">
                <a16:creationId xmlns:a16="http://schemas.microsoft.com/office/drawing/2014/main" id="{DAED7498-0DC0-2446-B6A8-C6513EBC5F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921004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med tabell">
    <p:spTree>
      <p:nvGrpSpPr>
        <p:cNvPr id="1" name=""/>
        <p:cNvGrpSpPr/>
        <p:nvPr/>
      </p:nvGrpSpPr>
      <p:grpSpPr>
        <a:xfrm>
          <a:off x="0" y="0"/>
          <a:ext cx="0" cy="0"/>
          <a:chOff x="0" y="0"/>
          <a:chExt cx="0" cy="0"/>
        </a:xfrm>
      </p:grpSpPr>
      <p:sp>
        <p:nvSpPr>
          <p:cNvPr id="9" name="Platshållare för datum 21">
            <a:extLst>
              <a:ext uri="{FF2B5EF4-FFF2-40B4-BE49-F238E27FC236}">
                <a16:creationId xmlns:a16="http://schemas.microsoft.com/office/drawing/2014/main" id="{1EFBD00A-88C3-5A4B-9C02-AA7E0A43F3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DB10DFCC-6A86-5649-BBD1-3E44B80C4D91}" type="datetime1">
              <a:rPr lang="sv-SE" smtClean="0"/>
              <a:pPr/>
              <a:t>2022-01-18</a:t>
            </a:fld>
            <a:endParaRPr lang="sv-SE"/>
          </a:p>
        </p:txBody>
      </p:sp>
      <p:sp>
        <p:nvSpPr>
          <p:cNvPr id="11" name="Platshållare för bildnummer 23">
            <a:extLst>
              <a:ext uri="{FF2B5EF4-FFF2-40B4-BE49-F238E27FC236}">
                <a16:creationId xmlns:a16="http://schemas.microsoft.com/office/drawing/2014/main" id="{E8B8B375-2B3B-2A4A-A8D3-64D813F0B55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abell 2">
            <a:extLst>
              <a:ext uri="{FF2B5EF4-FFF2-40B4-BE49-F238E27FC236}">
                <a16:creationId xmlns:a16="http://schemas.microsoft.com/office/drawing/2014/main" id="{C6C55AEF-7D9A-3F4F-B0AA-D94E4A2283FD}"/>
              </a:ext>
            </a:extLst>
          </p:cNvPr>
          <p:cNvSpPr>
            <a:spLocks noGrp="1"/>
          </p:cNvSpPr>
          <p:nvPr>
            <p:ph type="tbl" sz="quarter" idx="14"/>
          </p:nvPr>
        </p:nvSpPr>
        <p:spPr>
          <a:xfrm>
            <a:off x="353568" y="1597152"/>
            <a:ext cx="11436813" cy="4819523"/>
          </a:xfrm>
          <a:prstGeom prst="rect">
            <a:avLst/>
          </a:prstGeom>
        </p:spPr>
        <p:txBody>
          <a:bodyPr/>
          <a:lstStyle>
            <a:lvl1pPr>
              <a:defRPr b="1" i="0">
                <a:latin typeface="Lab Grotesque Black" pitchFamily="2" charset="0"/>
              </a:defRPr>
            </a:lvl1pPr>
          </a:lstStyle>
          <a:p>
            <a:endParaRPr lang="sv-SE"/>
          </a:p>
        </p:txBody>
      </p:sp>
      <p:sp>
        <p:nvSpPr>
          <p:cNvPr id="7" name="Title 1">
            <a:extLst>
              <a:ext uri="{FF2B5EF4-FFF2-40B4-BE49-F238E27FC236}">
                <a16:creationId xmlns:a16="http://schemas.microsoft.com/office/drawing/2014/main" id="{DF585C9A-F5DA-B34E-A07D-1F610726F8E3}"/>
              </a:ext>
            </a:extLst>
          </p:cNvPr>
          <p:cNvSpPr>
            <a:spLocks noGrp="1"/>
          </p:cNvSpPr>
          <p:nvPr>
            <p:ph type="ctrTitle" hasCustomPrompt="1"/>
          </p:nvPr>
        </p:nvSpPr>
        <p:spPr>
          <a:xfrm>
            <a:off x="800101" y="679732"/>
            <a:ext cx="7253287" cy="707084"/>
          </a:xfrm>
          <a:prstGeom prst="rect">
            <a:avLst/>
          </a:prstGeom>
        </p:spPr>
        <p:txBody>
          <a:bodyPr anchor="ctr"/>
          <a:lstStyle>
            <a:lvl1pPr algn="l">
              <a:lnSpc>
                <a:spcPct val="100000"/>
              </a:lnSpc>
              <a:defRPr sz="3600" b="1" i="0">
                <a:latin typeface="Lab Grotesque Black" pitchFamily="2" charset="0"/>
              </a:defRPr>
            </a:lvl1pPr>
          </a:lstStyle>
          <a:p>
            <a:r>
              <a:rPr lang="sv-SE"/>
              <a:t>Här kan en rubrik skrivas</a:t>
            </a:r>
            <a:endParaRPr lang="en-US"/>
          </a:p>
        </p:txBody>
      </p:sp>
    </p:spTree>
    <p:extLst>
      <p:ext uri="{BB962C8B-B14F-4D97-AF65-F5344CB8AC3E}">
        <p14:creationId xmlns:p14="http://schemas.microsoft.com/office/powerpoint/2010/main" val="3588071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kelt citat">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3209077" y="3123023"/>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4397428" y="4822787"/>
            <a:ext cx="2824624"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5262467"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5" name="Platshållare för datum 21">
            <a:extLst>
              <a:ext uri="{FF2B5EF4-FFF2-40B4-BE49-F238E27FC236}">
                <a16:creationId xmlns:a16="http://schemas.microsoft.com/office/drawing/2014/main" id="{EC6105CA-5D3F-D243-A66E-5A11B6163F8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BE453ED0-D442-AD4D-B625-7EF9FF993458}" type="datetime1">
              <a:rPr lang="sv-SE" smtClean="0"/>
              <a:pPr/>
              <a:t>2022-01-18</a:t>
            </a:fld>
            <a:endParaRPr lang="sv-SE"/>
          </a:p>
        </p:txBody>
      </p:sp>
      <p:sp>
        <p:nvSpPr>
          <p:cNvPr id="16" name="Platshållare för bildnummer 23">
            <a:extLst>
              <a:ext uri="{FF2B5EF4-FFF2-40B4-BE49-F238E27FC236}">
                <a16:creationId xmlns:a16="http://schemas.microsoft.com/office/drawing/2014/main" id="{C63AF3FC-BA77-B244-B106-5A71E70E6FD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318664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lera cita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FB159B4-2C67-BE40-B331-9BCA012A6775}"/>
              </a:ext>
            </a:extLst>
          </p:cNvPr>
          <p:cNvSpPr>
            <a:spLocks noGrp="1"/>
          </p:cNvSpPr>
          <p:nvPr>
            <p:ph type="ctrTitle" hasCustomPrompt="1"/>
          </p:nvPr>
        </p:nvSpPr>
        <p:spPr>
          <a:xfrm>
            <a:off x="806917" y="90590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9" name="Platshållare för text 2">
            <a:extLst>
              <a:ext uri="{FF2B5EF4-FFF2-40B4-BE49-F238E27FC236}">
                <a16:creationId xmlns:a16="http://schemas.microsoft.com/office/drawing/2014/main" id="{81434A2C-3C4F-1148-B646-228987E85910}"/>
              </a:ext>
            </a:extLst>
          </p:cNvPr>
          <p:cNvSpPr>
            <a:spLocks noGrp="1"/>
          </p:cNvSpPr>
          <p:nvPr>
            <p:ph type="body" idx="13" hasCustomPrompt="1"/>
          </p:nvPr>
        </p:nvSpPr>
        <p:spPr>
          <a:xfrm>
            <a:off x="1464293"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10" name="Platshållare för text 31">
            <a:extLst>
              <a:ext uri="{FF2B5EF4-FFF2-40B4-BE49-F238E27FC236}">
                <a16:creationId xmlns:a16="http://schemas.microsoft.com/office/drawing/2014/main" id="{49BA278E-E8E9-BB4F-A7A6-9EBE1B4D366B}"/>
              </a:ext>
            </a:extLst>
          </p:cNvPr>
          <p:cNvSpPr>
            <a:spLocks noGrp="1"/>
          </p:cNvSpPr>
          <p:nvPr>
            <p:ph type="body" sz="quarter" idx="15" hasCustomPrompt="1"/>
          </p:nvPr>
        </p:nvSpPr>
        <p:spPr>
          <a:xfrm>
            <a:off x="1464293"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11" name="Platshållare för text 2">
            <a:extLst>
              <a:ext uri="{FF2B5EF4-FFF2-40B4-BE49-F238E27FC236}">
                <a16:creationId xmlns:a16="http://schemas.microsoft.com/office/drawing/2014/main" id="{CB1741D7-4FA5-BB4A-B182-FE5D105A4E5A}"/>
              </a:ext>
            </a:extLst>
          </p:cNvPr>
          <p:cNvSpPr>
            <a:spLocks noGrp="1"/>
          </p:cNvSpPr>
          <p:nvPr>
            <p:ph type="body" idx="16" hasCustomPrompt="1"/>
          </p:nvPr>
        </p:nvSpPr>
        <p:spPr>
          <a:xfrm>
            <a:off x="1022645"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3" name="Platshållare för text 2">
            <a:extLst>
              <a:ext uri="{FF2B5EF4-FFF2-40B4-BE49-F238E27FC236}">
                <a16:creationId xmlns:a16="http://schemas.microsoft.com/office/drawing/2014/main" id="{AD4FE773-2C69-3E48-BC8F-80128F2DD730}"/>
              </a:ext>
            </a:extLst>
          </p:cNvPr>
          <p:cNvSpPr>
            <a:spLocks noGrp="1"/>
          </p:cNvSpPr>
          <p:nvPr>
            <p:ph type="body" idx="17" hasCustomPrompt="1"/>
          </p:nvPr>
        </p:nvSpPr>
        <p:spPr>
          <a:xfrm>
            <a:off x="5002151"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4" name="Platshållare för text 31">
            <a:extLst>
              <a:ext uri="{FF2B5EF4-FFF2-40B4-BE49-F238E27FC236}">
                <a16:creationId xmlns:a16="http://schemas.microsoft.com/office/drawing/2014/main" id="{6BFEEA65-1D74-AC43-BA7F-9BC7F499A6A1}"/>
              </a:ext>
            </a:extLst>
          </p:cNvPr>
          <p:cNvSpPr>
            <a:spLocks noGrp="1"/>
          </p:cNvSpPr>
          <p:nvPr>
            <p:ph type="body" sz="quarter" idx="18" hasCustomPrompt="1"/>
          </p:nvPr>
        </p:nvSpPr>
        <p:spPr>
          <a:xfrm>
            <a:off x="5002151"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5" name="Platshållare för text 2">
            <a:extLst>
              <a:ext uri="{FF2B5EF4-FFF2-40B4-BE49-F238E27FC236}">
                <a16:creationId xmlns:a16="http://schemas.microsoft.com/office/drawing/2014/main" id="{F6A5292B-DDB0-7E48-B452-1F82AB4B7E70}"/>
              </a:ext>
            </a:extLst>
          </p:cNvPr>
          <p:cNvSpPr>
            <a:spLocks noGrp="1"/>
          </p:cNvSpPr>
          <p:nvPr>
            <p:ph type="body" idx="19" hasCustomPrompt="1"/>
          </p:nvPr>
        </p:nvSpPr>
        <p:spPr>
          <a:xfrm>
            <a:off x="4560503"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6" name="Platshållare för text 2">
            <a:extLst>
              <a:ext uri="{FF2B5EF4-FFF2-40B4-BE49-F238E27FC236}">
                <a16:creationId xmlns:a16="http://schemas.microsoft.com/office/drawing/2014/main" id="{6F7FF81B-37C7-A04F-B870-6016010FD44D}"/>
              </a:ext>
            </a:extLst>
          </p:cNvPr>
          <p:cNvSpPr>
            <a:spLocks noGrp="1"/>
          </p:cNvSpPr>
          <p:nvPr>
            <p:ph type="body" idx="20" hasCustomPrompt="1"/>
          </p:nvPr>
        </p:nvSpPr>
        <p:spPr>
          <a:xfrm>
            <a:off x="8540008" y="2839997"/>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37" name="Platshållare för text 31">
            <a:extLst>
              <a:ext uri="{FF2B5EF4-FFF2-40B4-BE49-F238E27FC236}">
                <a16:creationId xmlns:a16="http://schemas.microsoft.com/office/drawing/2014/main" id="{BB7D1717-EA15-F14E-BDE0-A59B9BA2D382}"/>
              </a:ext>
            </a:extLst>
          </p:cNvPr>
          <p:cNvSpPr>
            <a:spLocks noGrp="1"/>
          </p:cNvSpPr>
          <p:nvPr>
            <p:ph type="body" sz="quarter" idx="21" hasCustomPrompt="1"/>
          </p:nvPr>
        </p:nvSpPr>
        <p:spPr>
          <a:xfrm>
            <a:off x="8540008" y="3476273"/>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8" name="Platshållare för text 2">
            <a:extLst>
              <a:ext uri="{FF2B5EF4-FFF2-40B4-BE49-F238E27FC236}">
                <a16:creationId xmlns:a16="http://schemas.microsoft.com/office/drawing/2014/main" id="{6C91D868-7CFA-734D-9E07-2F7E7FE9A9F4}"/>
              </a:ext>
            </a:extLst>
          </p:cNvPr>
          <p:cNvSpPr>
            <a:spLocks noGrp="1"/>
          </p:cNvSpPr>
          <p:nvPr>
            <p:ph type="body" idx="22" hasCustomPrompt="1"/>
          </p:nvPr>
        </p:nvSpPr>
        <p:spPr>
          <a:xfrm>
            <a:off x="8098360" y="2697892"/>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39" name="Platshållare för text 2">
            <a:extLst>
              <a:ext uri="{FF2B5EF4-FFF2-40B4-BE49-F238E27FC236}">
                <a16:creationId xmlns:a16="http://schemas.microsoft.com/office/drawing/2014/main" id="{6842D4A6-64A6-E04E-B0B3-8A1A1F62CD33}"/>
              </a:ext>
            </a:extLst>
          </p:cNvPr>
          <p:cNvSpPr>
            <a:spLocks noGrp="1"/>
          </p:cNvSpPr>
          <p:nvPr>
            <p:ph type="body" idx="23" hasCustomPrompt="1"/>
          </p:nvPr>
        </p:nvSpPr>
        <p:spPr>
          <a:xfrm>
            <a:off x="1464293"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0" name="Platshållare för text 31">
            <a:extLst>
              <a:ext uri="{FF2B5EF4-FFF2-40B4-BE49-F238E27FC236}">
                <a16:creationId xmlns:a16="http://schemas.microsoft.com/office/drawing/2014/main" id="{3AD44171-525B-494B-9057-84F96B4BB648}"/>
              </a:ext>
            </a:extLst>
          </p:cNvPr>
          <p:cNvSpPr>
            <a:spLocks noGrp="1"/>
          </p:cNvSpPr>
          <p:nvPr>
            <p:ph type="body" sz="quarter" idx="24" hasCustomPrompt="1"/>
          </p:nvPr>
        </p:nvSpPr>
        <p:spPr>
          <a:xfrm>
            <a:off x="1464293"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1" name="Platshållare för text 2">
            <a:extLst>
              <a:ext uri="{FF2B5EF4-FFF2-40B4-BE49-F238E27FC236}">
                <a16:creationId xmlns:a16="http://schemas.microsoft.com/office/drawing/2014/main" id="{713585E0-FB47-F243-A761-38E2CFEC30F8}"/>
              </a:ext>
            </a:extLst>
          </p:cNvPr>
          <p:cNvSpPr>
            <a:spLocks noGrp="1"/>
          </p:cNvSpPr>
          <p:nvPr>
            <p:ph type="body" idx="25" hasCustomPrompt="1"/>
          </p:nvPr>
        </p:nvSpPr>
        <p:spPr>
          <a:xfrm>
            <a:off x="1022645"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2" name="Platshållare för text 2">
            <a:extLst>
              <a:ext uri="{FF2B5EF4-FFF2-40B4-BE49-F238E27FC236}">
                <a16:creationId xmlns:a16="http://schemas.microsoft.com/office/drawing/2014/main" id="{A9AAB16D-E8A8-F44D-B91F-814F01D2632E}"/>
              </a:ext>
            </a:extLst>
          </p:cNvPr>
          <p:cNvSpPr>
            <a:spLocks noGrp="1"/>
          </p:cNvSpPr>
          <p:nvPr>
            <p:ph type="body" idx="26" hasCustomPrompt="1"/>
          </p:nvPr>
        </p:nvSpPr>
        <p:spPr>
          <a:xfrm>
            <a:off x="5002151"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3" name="Platshållare för text 31">
            <a:extLst>
              <a:ext uri="{FF2B5EF4-FFF2-40B4-BE49-F238E27FC236}">
                <a16:creationId xmlns:a16="http://schemas.microsoft.com/office/drawing/2014/main" id="{CE9CA33E-2801-5445-960B-6DBE16134CFD}"/>
              </a:ext>
            </a:extLst>
          </p:cNvPr>
          <p:cNvSpPr>
            <a:spLocks noGrp="1"/>
          </p:cNvSpPr>
          <p:nvPr>
            <p:ph type="body" sz="quarter" idx="27" hasCustomPrompt="1"/>
          </p:nvPr>
        </p:nvSpPr>
        <p:spPr>
          <a:xfrm>
            <a:off x="5002151"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4" name="Platshållare för text 2">
            <a:extLst>
              <a:ext uri="{FF2B5EF4-FFF2-40B4-BE49-F238E27FC236}">
                <a16:creationId xmlns:a16="http://schemas.microsoft.com/office/drawing/2014/main" id="{8B7C4B98-3B6D-4C4D-9220-BBE4F11D97BF}"/>
              </a:ext>
            </a:extLst>
          </p:cNvPr>
          <p:cNvSpPr>
            <a:spLocks noGrp="1"/>
          </p:cNvSpPr>
          <p:nvPr>
            <p:ph type="body" idx="28" hasCustomPrompt="1"/>
          </p:nvPr>
        </p:nvSpPr>
        <p:spPr>
          <a:xfrm>
            <a:off x="4560503"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45" name="Platshållare för text 2">
            <a:extLst>
              <a:ext uri="{FF2B5EF4-FFF2-40B4-BE49-F238E27FC236}">
                <a16:creationId xmlns:a16="http://schemas.microsoft.com/office/drawing/2014/main" id="{C5FCA7E3-DD6B-0F4D-972C-0197F432CBD4}"/>
              </a:ext>
            </a:extLst>
          </p:cNvPr>
          <p:cNvSpPr>
            <a:spLocks noGrp="1"/>
          </p:cNvSpPr>
          <p:nvPr>
            <p:ph type="body" idx="29" hasCustomPrompt="1"/>
          </p:nvPr>
        </p:nvSpPr>
        <p:spPr>
          <a:xfrm>
            <a:off x="8540008" y="4570825"/>
            <a:ext cx="2563421" cy="589004"/>
          </a:xfrm>
          <a:prstGeom prst="rect">
            <a:avLst/>
          </a:prstGeom>
        </p:spPr>
        <p:txBody>
          <a:bodyPr anchor="ctr"/>
          <a:lstStyle>
            <a:lvl1pPr marL="0" indent="0" algn="ctr">
              <a:lnSpc>
                <a:spcPct val="100000"/>
              </a:lnSpc>
              <a:buNone/>
              <a:defRPr sz="1800" b="1" i="0">
                <a:solidFill>
                  <a:schemeClr val="accent1"/>
                </a:solidFill>
                <a:latin typeface="Lab Grotesque Black" pitchFamily="2" charset="0"/>
              </a:defRPr>
            </a:lvl1pPr>
          </a:lstStyle>
          <a:p>
            <a:pPr lvl="0"/>
            <a:r>
              <a:rPr lang="sv-SE"/>
              <a:t>Här kan det stå ett </a:t>
            </a:r>
            <a:br>
              <a:rPr lang="sv-SE"/>
            </a:br>
            <a:r>
              <a:rPr lang="sv-SE"/>
              <a:t>citat på några rader </a:t>
            </a:r>
          </a:p>
        </p:txBody>
      </p:sp>
      <p:sp>
        <p:nvSpPr>
          <p:cNvPr id="46" name="Platshållare för text 31">
            <a:extLst>
              <a:ext uri="{FF2B5EF4-FFF2-40B4-BE49-F238E27FC236}">
                <a16:creationId xmlns:a16="http://schemas.microsoft.com/office/drawing/2014/main" id="{DF4D3EDC-5D24-C94C-B094-DF36CFB5B6CE}"/>
              </a:ext>
            </a:extLst>
          </p:cNvPr>
          <p:cNvSpPr>
            <a:spLocks noGrp="1"/>
          </p:cNvSpPr>
          <p:nvPr>
            <p:ph type="body" sz="quarter" idx="30" hasCustomPrompt="1"/>
          </p:nvPr>
        </p:nvSpPr>
        <p:spPr>
          <a:xfrm>
            <a:off x="8540008" y="5207101"/>
            <a:ext cx="2563422" cy="296764"/>
          </a:xfrm>
          <a:prstGeom prst="rect">
            <a:avLst/>
          </a:prstGeom>
        </p:spPr>
        <p:txBody>
          <a:bodyPr anchor="ctr">
            <a:norm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47" name="Platshållare för text 2">
            <a:extLst>
              <a:ext uri="{FF2B5EF4-FFF2-40B4-BE49-F238E27FC236}">
                <a16:creationId xmlns:a16="http://schemas.microsoft.com/office/drawing/2014/main" id="{7E62F63D-EB15-1D41-B888-5AF843A956B2}"/>
              </a:ext>
            </a:extLst>
          </p:cNvPr>
          <p:cNvSpPr>
            <a:spLocks noGrp="1"/>
          </p:cNvSpPr>
          <p:nvPr>
            <p:ph type="body" idx="31" hasCustomPrompt="1"/>
          </p:nvPr>
        </p:nvSpPr>
        <p:spPr>
          <a:xfrm>
            <a:off x="8098360" y="4428720"/>
            <a:ext cx="463419" cy="556349"/>
          </a:xfrm>
          <a:prstGeom prst="rect">
            <a:avLst/>
          </a:prstGeom>
        </p:spPr>
        <p:txBody>
          <a:bodyPr/>
          <a:lstStyle>
            <a:lvl1pPr marL="0" indent="0" algn="ctr">
              <a:lnSpc>
                <a:spcPct val="100000"/>
              </a:lnSpc>
              <a:buNone/>
              <a:defRPr sz="6000" b="1" i="0">
                <a:solidFill>
                  <a:schemeClr val="bg2"/>
                </a:solidFill>
                <a:latin typeface="Lab Grotesque Black" pitchFamily="2" charset="0"/>
              </a:defRPr>
            </a:lvl1pPr>
          </a:lstStyle>
          <a:p>
            <a:pPr lvl="0"/>
            <a:r>
              <a:rPr lang="sv-SE"/>
              <a:t>”</a:t>
            </a:r>
          </a:p>
        </p:txBody>
      </p:sp>
      <p:sp>
        <p:nvSpPr>
          <p:cNvPr id="26" name="Platshållare för datum 21">
            <a:extLst>
              <a:ext uri="{FF2B5EF4-FFF2-40B4-BE49-F238E27FC236}">
                <a16:creationId xmlns:a16="http://schemas.microsoft.com/office/drawing/2014/main" id="{21358AD5-4BEC-A046-8945-51FCD6008826}"/>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580D2EA-72B6-5444-885B-9F8E4D4CCD52}" type="datetime1">
              <a:rPr lang="sv-SE" smtClean="0"/>
              <a:pPr/>
              <a:t>2022-01-18</a:t>
            </a:fld>
            <a:endParaRPr lang="sv-SE"/>
          </a:p>
        </p:txBody>
      </p:sp>
      <p:sp>
        <p:nvSpPr>
          <p:cNvPr id="27" name="Platshållare för bildnummer 23">
            <a:extLst>
              <a:ext uri="{FF2B5EF4-FFF2-40B4-BE49-F238E27FC236}">
                <a16:creationId xmlns:a16="http://schemas.microsoft.com/office/drawing/2014/main" id="{FCE87A6B-B9CD-2C44-93E2-0DED3D7796B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80880456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itat med logotyp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3" name="Rektangel 2">
            <a:extLst>
              <a:ext uri="{FF2B5EF4-FFF2-40B4-BE49-F238E27FC236}">
                <a16:creationId xmlns:a16="http://schemas.microsoft.com/office/drawing/2014/main" id="{8052B47D-8455-F04C-A650-03B8D3C8B04F}"/>
              </a:ext>
            </a:extLst>
          </p:cNvPr>
          <p:cNvSpPr/>
          <p:nvPr userDrawn="1"/>
        </p:nvSpPr>
        <p:spPr>
          <a:xfrm>
            <a:off x="806917"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Rektangel 15">
            <a:extLst>
              <a:ext uri="{FF2B5EF4-FFF2-40B4-BE49-F238E27FC236}">
                <a16:creationId xmlns:a16="http://schemas.microsoft.com/office/drawing/2014/main" id="{9E7F3E1B-1173-F949-A1B6-3B1E062E7446}"/>
              </a:ext>
            </a:extLst>
          </p:cNvPr>
          <p:cNvSpPr/>
          <p:nvPr userDrawn="1"/>
        </p:nvSpPr>
        <p:spPr>
          <a:xfrm>
            <a:off x="4490370"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7" name="Rektangel 16">
            <a:extLst>
              <a:ext uri="{FF2B5EF4-FFF2-40B4-BE49-F238E27FC236}">
                <a16:creationId xmlns:a16="http://schemas.microsoft.com/office/drawing/2014/main" id="{205FCCE2-07ED-6544-83FD-AD57019B4EAF}"/>
              </a:ext>
            </a:extLst>
          </p:cNvPr>
          <p:cNvSpPr/>
          <p:nvPr userDrawn="1"/>
        </p:nvSpPr>
        <p:spPr>
          <a:xfrm>
            <a:off x="8173824" y="2610370"/>
            <a:ext cx="2818026" cy="3351882"/>
          </a:xfrm>
          <a:prstGeom prst="rect">
            <a:avLst/>
          </a:prstGeom>
          <a:solidFill>
            <a:schemeClr val="bg1"/>
          </a:solidFill>
          <a:ln>
            <a:solidFill>
              <a:srgbClr val="EFF2F5"/>
            </a:solidFill>
          </a:ln>
          <a:effectLst>
            <a:outerShdw blurRad="152400" dist="508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5" name="Platshållare för bild 4">
            <a:extLst>
              <a:ext uri="{FF2B5EF4-FFF2-40B4-BE49-F238E27FC236}">
                <a16:creationId xmlns:a16="http://schemas.microsoft.com/office/drawing/2014/main" id="{2FDF7466-409B-864F-A8FE-6FCC317AAE3A}"/>
              </a:ext>
            </a:extLst>
          </p:cNvPr>
          <p:cNvSpPr>
            <a:spLocks noGrp="1"/>
          </p:cNvSpPr>
          <p:nvPr>
            <p:ph type="pic" sz="quarter" idx="13" hasCustomPrompt="1"/>
          </p:nvPr>
        </p:nvSpPr>
        <p:spPr>
          <a:xfrm>
            <a:off x="1200150"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8" name="Platshållare för bild 4">
            <a:extLst>
              <a:ext uri="{FF2B5EF4-FFF2-40B4-BE49-F238E27FC236}">
                <a16:creationId xmlns:a16="http://schemas.microsoft.com/office/drawing/2014/main" id="{8859F364-D22E-3546-8191-B24EF33ABDF5}"/>
              </a:ext>
            </a:extLst>
          </p:cNvPr>
          <p:cNvSpPr>
            <a:spLocks noGrp="1"/>
          </p:cNvSpPr>
          <p:nvPr>
            <p:ph type="pic" sz="quarter" idx="14" hasCustomPrompt="1"/>
          </p:nvPr>
        </p:nvSpPr>
        <p:spPr>
          <a:xfrm>
            <a:off x="4927146"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19" name="Platshållare för bild 4">
            <a:extLst>
              <a:ext uri="{FF2B5EF4-FFF2-40B4-BE49-F238E27FC236}">
                <a16:creationId xmlns:a16="http://schemas.microsoft.com/office/drawing/2014/main" id="{A297BD48-6576-2B47-80F4-A083E7F04CD2}"/>
              </a:ext>
            </a:extLst>
          </p:cNvPr>
          <p:cNvSpPr>
            <a:spLocks noGrp="1"/>
          </p:cNvSpPr>
          <p:nvPr>
            <p:ph type="pic" sz="quarter" idx="15" hasCustomPrompt="1"/>
          </p:nvPr>
        </p:nvSpPr>
        <p:spPr>
          <a:xfrm>
            <a:off x="8567057" y="2917825"/>
            <a:ext cx="1978025" cy="630918"/>
          </a:xfrm>
          <a:prstGeom prst="rect">
            <a:avLst/>
          </a:prstGeom>
        </p:spPr>
        <p:txBody>
          <a:bodyPr/>
          <a:lstStyle>
            <a:lvl1pPr marL="0" indent="0" algn="ctr">
              <a:buNone/>
              <a:defRPr sz="1600" b="1" i="0">
                <a:latin typeface="Lab Grotesque Black" pitchFamily="2" charset="0"/>
              </a:defRPr>
            </a:lvl1pPr>
          </a:lstStyle>
          <a:p>
            <a:r>
              <a:rPr lang="sv-SE"/>
              <a:t>Logotyp här</a:t>
            </a:r>
          </a:p>
        </p:txBody>
      </p:sp>
      <p:sp>
        <p:nvSpPr>
          <p:cNvPr id="20" name="Platshållare för text 18">
            <a:extLst>
              <a:ext uri="{FF2B5EF4-FFF2-40B4-BE49-F238E27FC236}">
                <a16:creationId xmlns:a16="http://schemas.microsoft.com/office/drawing/2014/main" id="{4E27F9F0-0B32-2F44-8C29-C2301511BF9F}"/>
              </a:ext>
            </a:extLst>
          </p:cNvPr>
          <p:cNvSpPr>
            <a:spLocks noGrp="1"/>
          </p:cNvSpPr>
          <p:nvPr>
            <p:ph type="body" sz="quarter" idx="16" hasCustomPrompt="1"/>
          </p:nvPr>
        </p:nvSpPr>
        <p:spPr>
          <a:xfrm>
            <a:off x="1179078" y="4442753"/>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3" name="Platshållare för text 2">
            <a:extLst>
              <a:ext uri="{FF2B5EF4-FFF2-40B4-BE49-F238E27FC236}">
                <a16:creationId xmlns:a16="http://schemas.microsoft.com/office/drawing/2014/main" id="{6E04BD38-67B0-BB4C-809E-35143784A7E9}"/>
              </a:ext>
            </a:extLst>
          </p:cNvPr>
          <p:cNvSpPr>
            <a:spLocks noGrp="1"/>
          </p:cNvSpPr>
          <p:nvPr>
            <p:ph type="body" idx="19" hasCustomPrompt="1"/>
          </p:nvPr>
        </p:nvSpPr>
        <p:spPr>
          <a:xfrm>
            <a:off x="1994175" y="3803761"/>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4" name="Platshållare för text 31">
            <a:extLst>
              <a:ext uri="{FF2B5EF4-FFF2-40B4-BE49-F238E27FC236}">
                <a16:creationId xmlns:a16="http://schemas.microsoft.com/office/drawing/2014/main" id="{409FCA38-EEA0-D04B-BC86-6B79523807C7}"/>
              </a:ext>
            </a:extLst>
          </p:cNvPr>
          <p:cNvSpPr>
            <a:spLocks noGrp="1"/>
          </p:cNvSpPr>
          <p:nvPr>
            <p:ph type="body" sz="quarter" idx="20" hasCustomPrompt="1"/>
          </p:nvPr>
        </p:nvSpPr>
        <p:spPr>
          <a:xfrm>
            <a:off x="1199473" y="5432449"/>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5" name="Platshållare för text 18">
            <a:extLst>
              <a:ext uri="{FF2B5EF4-FFF2-40B4-BE49-F238E27FC236}">
                <a16:creationId xmlns:a16="http://schemas.microsoft.com/office/drawing/2014/main" id="{CAC6741B-020C-8945-BCE3-0CF737DC4CFE}"/>
              </a:ext>
            </a:extLst>
          </p:cNvPr>
          <p:cNvSpPr>
            <a:spLocks noGrp="1"/>
          </p:cNvSpPr>
          <p:nvPr>
            <p:ph type="body" sz="quarter" idx="21" hasCustomPrompt="1"/>
          </p:nvPr>
        </p:nvSpPr>
        <p:spPr>
          <a:xfrm>
            <a:off x="4858450"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6" name="Platshållare för text 2">
            <a:extLst>
              <a:ext uri="{FF2B5EF4-FFF2-40B4-BE49-F238E27FC236}">
                <a16:creationId xmlns:a16="http://schemas.microsoft.com/office/drawing/2014/main" id="{B1AED59C-E1DB-4A4E-B11C-A06345D44B57}"/>
              </a:ext>
            </a:extLst>
          </p:cNvPr>
          <p:cNvSpPr>
            <a:spLocks noGrp="1"/>
          </p:cNvSpPr>
          <p:nvPr>
            <p:ph type="body" idx="22" hasCustomPrompt="1"/>
          </p:nvPr>
        </p:nvSpPr>
        <p:spPr>
          <a:xfrm>
            <a:off x="5673547"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27" name="Platshållare för text 31">
            <a:extLst>
              <a:ext uri="{FF2B5EF4-FFF2-40B4-BE49-F238E27FC236}">
                <a16:creationId xmlns:a16="http://schemas.microsoft.com/office/drawing/2014/main" id="{10B49E74-06A4-3E4B-B2F2-1BE17FA5B574}"/>
              </a:ext>
            </a:extLst>
          </p:cNvPr>
          <p:cNvSpPr>
            <a:spLocks noGrp="1"/>
          </p:cNvSpPr>
          <p:nvPr>
            <p:ph type="body" sz="quarter" idx="23" hasCustomPrompt="1"/>
          </p:nvPr>
        </p:nvSpPr>
        <p:spPr>
          <a:xfrm>
            <a:off x="4878845"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28" name="Platshållare för text 18">
            <a:extLst>
              <a:ext uri="{FF2B5EF4-FFF2-40B4-BE49-F238E27FC236}">
                <a16:creationId xmlns:a16="http://schemas.microsoft.com/office/drawing/2014/main" id="{672FA9C3-DE6C-7C47-8E10-7F7BA6946447}"/>
              </a:ext>
            </a:extLst>
          </p:cNvPr>
          <p:cNvSpPr>
            <a:spLocks noGrp="1"/>
          </p:cNvSpPr>
          <p:nvPr>
            <p:ph type="body" sz="quarter" idx="24" hasCustomPrompt="1"/>
          </p:nvPr>
        </p:nvSpPr>
        <p:spPr>
          <a:xfrm>
            <a:off x="8547683" y="4461394"/>
            <a:ext cx="2111142" cy="825933"/>
          </a:xfrm>
          <a:prstGeom prst="rect">
            <a:avLst/>
          </a:prstGeom>
        </p:spPr>
        <p:txBody>
          <a:bodyPr anchor="ctr">
            <a:normAutofit/>
          </a:bodyPr>
          <a:lstStyle>
            <a:lvl1pPr marL="0" indent="0" algn="ctr">
              <a:lnSpc>
                <a:spcPct val="130000"/>
              </a:lnSpc>
              <a:buNone/>
              <a:defRPr sz="1600" b="1" i="0">
                <a:solidFill>
                  <a:schemeClr val="accent1"/>
                </a:solidFill>
                <a:latin typeface="Lab Grotesque Black" pitchFamily="2" charset="0"/>
              </a:defRPr>
            </a:lvl1pPr>
          </a:lstStyle>
          <a:p>
            <a:pPr lvl="0"/>
            <a:r>
              <a:rPr lang="sv-SE"/>
              <a:t>Skriv text här</a:t>
            </a:r>
          </a:p>
        </p:txBody>
      </p:sp>
      <p:sp>
        <p:nvSpPr>
          <p:cNvPr id="29" name="Platshållare för text 2">
            <a:extLst>
              <a:ext uri="{FF2B5EF4-FFF2-40B4-BE49-F238E27FC236}">
                <a16:creationId xmlns:a16="http://schemas.microsoft.com/office/drawing/2014/main" id="{97B18E2D-8322-AB4A-AF61-67D82B508EA2}"/>
              </a:ext>
            </a:extLst>
          </p:cNvPr>
          <p:cNvSpPr>
            <a:spLocks noGrp="1"/>
          </p:cNvSpPr>
          <p:nvPr>
            <p:ph type="body" idx="25" hasCustomPrompt="1"/>
          </p:nvPr>
        </p:nvSpPr>
        <p:spPr>
          <a:xfrm>
            <a:off x="9362780" y="3822402"/>
            <a:ext cx="480948" cy="463909"/>
          </a:xfrm>
          <a:prstGeom prst="rect">
            <a:avLst/>
          </a:prstGeom>
        </p:spPr>
        <p:txBody>
          <a:bodyPr/>
          <a:lstStyle>
            <a:lvl1pPr marL="0" indent="0" algn="ctr">
              <a:lnSpc>
                <a:spcPct val="100000"/>
              </a:lnSpc>
              <a:buNone/>
              <a:defRPr sz="5400" b="1" i="0">
                <a:solidFill>
                  <a:schemeClr val="bg2"/>
                </a:solidFill>
                <a:latin typeface="Lab Grotesque Black" pitchFamily="2" charset="0"/>
              </a:defRPr>
            </a:lvl1pPr>
          </a:lstStyle>
          <a:p>
            <a:pPr lvl="0"/>
            <a:r>
              <a:rPr lang="sv-SE"/>
              <a:t>”</a:t>
            </a:r>
          </a:p>
        </p:txBody>
      </p:sp>
      <p:sp>
        <p:nvSpPr>
          <p:cNvPr id="30" name="Platshållare för text 31">
            <a:extLst>
              <a:ext uri="{FF2B5EF4-FFF2-40B4-BE49-F238E27FC236}">
                <a16:creationId xmlns:a16="http://schemas.microsoft.com/office/drawing/2014/main" id="{F365C25E-F172-BA45-925B-055ECB052394}"/>
              </a:ext>
            </a:extLst>
          </p:cNvPr>
          <p:cNvSpPr>
            <a:spLocks noGrp="1"/>
          </p:cNvSpPr>
          <p:nvPr>
            <p:ph type="body" sz="quarter" idx="26" hasCustomPrompt="1"/>
          </p:nvPr>
        </p:nvSpPr>
        <p:spPr>
          <a:xfrm>
            <a:off x="8568078" y="5451090"/>
            <a:ext cx="2111142" cy="261221"/>
          </a:xfrm>
          <a:prstGeom prst="rect">
            <a:avLst/>
          </a:prstGeom>
        </p:spPr>
        <p:txBody>
          <a:bodyPr anchor="ctr">
            <a:noAutofit/>
          </a:bodyPr>
          <a:lstStyle>
            <a:lvl1pPr marL="0" indent="0" algn="ctr">
              <a:lnSpc>
                <a:spcPct val="100000"/>
              </a:lnSpc>
              <a:buNone/>
              <a:defRPr sz="1200" b="0" i="0">
                <a:solidFill>
                  <a:schemeClr val="tx2"/>
                </a:solidFill>
                <a:latin typeface="Lab Grotesque" pitchFamily="2" charset="0"/>
              </a:defRPr>
            </a:lvl1pPr>
          </a:lstStyle>
          <a:p>
            <a:pPr lvl="0"/>
            <a:r>
              <a:rPr lang="sv-SE"/>
              <a:t>Förnamn Efternamn, Företag</a:t>
            </a:r>
          </a:p>
        </p:txBody>
      </p:sp>
      <p:sp>
        <p:nvSpPr>
          <p:cNvPr id="31" name="Title 1">
            <a:extLst>
              <a:ext uri="{FF2B5EF4-FFF2-40B4-BE49-F238E27FC236}">
                <a16:creationId xmlns:a16="http://schemas.microsoft.com/office/drawing/2014/main" id="{169FCA82-0A5E-F04D-83C4-BB2FB86822A2}"/>
              </a:ext>
            </a:extLst>
          </p:cNvPr>
          <p:cNvSpPr>
            <a:spLocks noGrp="1"/>
          </p:cNvSpPr>
          <p:nvPr>
            <p:ph type="ctrTitle" hasCustomPrompt="1"/>
          </p:nvPr>
        </p:nvSpPr>
        <p:spPr>
          <a:xfrm>
            <a:off x="806917" y="895748"/>
            <a:ext cx="7128769" cy="1205196"/>
          </a:xfrm>
          <a:prstGeom prst="rect">
            <a:avLst/>
          </a:prstGeom>
        </p:spPr>
        <p:txBody>
          <a:bodyPr anchor="ctr"/>
          <a:lstStyle>
            <a:lvl1pPr algn="l">
              <a:lnSpc>
                <a:spcPct val="100000"/>
              </a:lnSpc>
              <a:defRPr sz="3600" b="1" i="0">
                <a:latin typeface="Lab Grotesque Black" pitchFamily="2" charset="0"/>
              </a:defRPr>
            </a:lvl1pPr>
          </a:lstStyle>
          <a:p>
            <a:r>
              <a:rPr lang="sv-SE"/>
              <a:t>Vad säger våra </a:t>
            </a:r>
            <a:br>
              <a:rPr lang="sv-SE"/>
            </a:br>
            <a:r>
              <a:rPr lang="sv-SE"/>
              <a:t>medlemmar om oss?</a:t>
            </a:r>
            <a:endParaRPr lang="en-US"/>
          </a:p>
        </p:txBody>
      </p:sp>
      <p:sp>
        <p:nvSpPr>
          <p:cNvPr id="32" name="Platshållare för datum 21">
            <a:extLst>
              <a:ext uri="{FF2B5EF4-FFF2-40B4-BE49-F238E27FC236}">
                <a16:creationId xmlns:a16="http://schemas.microsoft.com/office/drawing/2014/main" id="{5FEA7085-BC08-4F48-996F-1966D4646E5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5223FF5A-5831-FD4A-8E55-13A8FDDB7D9C}" type="datetime1">
              <a:rPr lang="sv-SE" smtClean="0"/>
              <a:pPr/>
              <a:t>2022-01-18</a:t>
            </a:fld>
            <a:endParaRPr lang="sv-SE"/>
          </a:p>
        </p:txBody>
      </p:sp>
      <p:sp>
        <p:nvSpPr>
          <p:cNvPr id="33" name="Platshållare för bildnummer 23">
            <a:extLst>
              <a:ext uri="{FF2B5EF4-FFF2-40B4-BE49-F238E27FC236}">
                <a16:creationId xmlns:a16="http://schemas.microsoft.com/office/drawing/2014/main" id="{F3B8A9D9-13A7-4E4D-A420-BBDE4729C84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125102819"/>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6206820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 bild + siffro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44C37C-83A6-AD46-9F6C-E3773F5E5BF0}"/>
              </a:ext>
            </a:extLst>
          </p:cNvPr>
          <p:cNvSpPr/>
          <p:nvPr userDrawn="1"/>
        </p:nvSpPr>
        <p:spPr>
          <a:xfrm>
            <a:off x="0" y="-1"/>
            <a:ext cx="12192000" cy="3894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8" name="Platshållare för bild 15">
            <a:extLst>
              <a:ext uri="{FF2B5EF4-FFF2-40B4-BE49-F238E27FC236}">
                <a16:creationId xmlns:a16="http://schemas.microsoft.com/office/drawing/2014/main" id="{CCDC5D3A-50A9-6A4F-B292-B653CD46803B}"/>
              </a:ext>
            </a:extLst>
          </p:cNvPr>
          <p:cNvSpPr>
            <a:spLocks noGrp="1"/>
          </p:cNvSpPr>
          <p:nvPr>
            <p:ph type="pic" sz="quarter" idx="13"/>
          </p:nvPr>
        </p:nvSpPr>
        <p:spPr>
          <a:xfrm>
            <a:off x="7505665" y="1140793"/>
            <a:ext cx="3899560" cy="4938267"/>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F9A2C181-A355-7840-90A8-D2CACBD600BE}"/>
              </a:ext>
            </a:extLst>
          </p:cNvPr>
          <p:cNvSpPr>
            <a:spLocks noGrp="1"/>
          </p:cNvSpPr>
          <p:nvPr>
            <p:ph type="ctrTitle" hasCustomPrompt="1"/>
          </p:nvPr>
        </p:nvSpPr>
        <p:spPr>
          <a:xfrm>
            <a:off x="803275" y="1155054"/>
            <a:ext cx="5915615" cy="1317210"/>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0" name="Subtitle 2">
            <a:extLst>
              <a:ext uri="{FF2B5EF4-FFF2-40B4-BE49-F238E27FC236}">
                <a16:creationId xmlns:a16="http://schemas.microsoft.com/office/drawing/2014/main" id="{469DABCA-8DB8-8046-A60E-E1608B21BEDE}"/>
              </a:ext>
            </a:extLst>
          </p:cNvPr>
          <p:cNvSpPr>
            <a:spLocks noGrp="1"/>
          </p:cNvSpPr>
          <p:nvPr>
            <p:ph type="subTitle" idx="1" hasCustomPrompt="1"/>
          </p:nvPr>
        </p:nvSpPr>
        <p:spPr>
          <a:xfrm>
            <a:off x="787046" y="2607742"/>
            <a:ext cx="5931844" cy="694251"/>
          </a:xfrm>
          <a:prstGeom prst="rect">
            <a:avLst/>
          </a:prstGeom>
        </p:spPr>
        <p:txBody>
          <a:bodyPr anchor="t"/>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4" name="Platshållare för text 3">
            <a:extLst>
              <a:ext uri="{FF2B5EF4-FFF2-40B4-BE49-F238E27FC236}">
                <a16:creationId xmlns:a16="http://schemas.microsoft.com/office/drawing/2014/main" id="{A03E17EA-80DF-BB4F-A287-2F45ED797537}"/>
              </a:ext>
            </a:extLst>
          </p:cNvPr>
          <p:cNvSpPr>
            <a:spLocks noGrp="1"/>
          </p:cNvSpPr>
          <p:nvPr>
            <p:ph type="body" sz="quarter" idx="14" hasCustomPrompt="1"/>
          </p:nvPr>
        </p:nvSpPr>
        <p:spPr>
          <a:xfrm>
            <a:off x="1397098" y="4605334"/>
            <a:ext cx="720595"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3" name="Platshållare för text 3">
            <a:extLst>
              <a:ext uri="{FF2B5EF4-FFF2-40B4-BE49-F238E27FC236}">
                <a16:creationId xmlns:a16="http://schemas.microsoft.com/office/drawing/2014/main" id="{B967BD86-1275-4740-9EA8-0A2159128973}"/>
              </a:ext>
            </a:extLst>
          </p:cNvPr>
          <p:cNvSpPr>
            <a:spLocks noGrp="1"/>
          </p:cNvSpPr>
          <p:nvPr>
            <p:ph type="body" sz="quarter" idx="15" hasCustomPrompt="1"/>
          </p:nvPr>
        </p:nvSpPr>
        <p:spPr>
          <a:xfrm>
            <a:off x="803275" y="5168990"/>
            <a:ext cx="18339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4" name="Platshållare för text 3">
            <a:extLst>
              <a:ext uri="{FF2B5EF4-FFF2-40B4-BE49-F238E27FC236}">
                <a16:creationId xmlns:a16="http://schemas.microsoft.com/office/drawing/2014/main" id="{1BBE0068-51D3-924F-8FAE-A0BA625106A4}"/>
              </a:ext>
            </a:extLst>
          </p:cNvPr>
          <p:cNvSpPr>
            <a:spLocks noGrp="1"/>
          </p:cNvSpPr>
          <p:nvPr>
            <p:ph type="body" sz="quarter" idx="16" hasCustomPrompt="1"/>
          </p:nvPr>
        </p:nvSpPr>
        <p:spPr>
          <a:xfrm>
            <a:off x="3053299" y="4608516"/>
            <a:ext cx="154630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5" name="Platshållare för text 3">
            <a:extLst>
              <a:ext uri="{FF2B5EF4-FFF2-40B4-BE49-F238E27FC236}">
                <a16:creationId xmlns:a16="http://schemas.microsoft.com/office/drawing/2014/main" id="{2B419203-58E1-C34C-8A54-61201256D1D9}"/>
              </a:ext>
            </a:extLst>
          </p:cNvPr>
          <p:cNvSpPr>
            <a:spLocks noGrp="1"/>
          </p:cNvSpPr>
          <p:nvPr>
            <p:ph type="body" sz="quarter" idx="17" hasCustomPrompt="1"/>
          </p:nvPr>
        </p:nvSpPr>
        <p:spPr>
          <a:xfrm>
            <a:off x="3055407" y="5168991"/>
            <a:ext cx="1544197"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6" name="Platshållare för text 3">
            <a:extLst>
              <a:ext uri="{FF2B5EF4-FFF2-40B4-BE49-F238E27FC236}">
                <a16:creationId xmlns:a16="http://schemas.microsoft.com/office/drawing/2014/main" id="{57E70C0B-5DF5-7D45-9127-55EDAF2C6CDC}"/>
              </a:ext>
            </a:extLst>
          </p:cNvPr>
          <p:cNvSpPr>
            <a:spLocks noGrp="1"/>
          </p:cNvSpPr>
          <p:nvPr>
            <p:ph type="body" sz="quarter" idx="18" hasCustomPrompt="1"/>
          </p:nvPr>
        </p:nvSpPr>
        <p:spPr>
          <a:xfrm>
            <a:off x="5119165" y="4608516"/>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7" name="Platshållare för text 3">
            <a:extLst>
              <a:ext uri="{FF2B5EF4-FFF2-40B4-BE49-F238E27FC236}">
                <a16:creationId xmlns:a16="http://schemas.microsoft.com/office/drawing/2014/main" id="{89B6637B-54A2-0048-9DB1-8C3F974EA28C}"/>
              </a:ext>
            </a:extLst>
          </p:cNvPr>
          <p:cNvSpPr>
            <a:spLocks noGrp="1"/>
          </p:cNvSpPr>
          <p:nvPr>
            <p:ph type="body" sz="quarter" idx="19" hasCustomPrompt="1"/>
          </p:nvPr>
        </p:nvSpPr>
        <p:spPr>
          <a:xfrm>
            <a:off x="5121274" y="5168991"/>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2" name="Platshållare för datum 21">
            <a:extLst>
              <a:ext uri="{FF2B5EF4-FFF2-40B4-BE49-F238E27FC236}">
                <a16:creationId xmlns:a16="http://schemas.microsoft.com/office/drawing/2014/main" id="{94FDF6D0-A7C1-1446-9893-E911BBCA4EB9}"/>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4FDA475-DC30-F040-884B-FFD7A24EAE8F}" type="datetime1">
              <a:rPr lang="sv-SE" smtClean="0"/>
              <a:pPr/>
              <a:t>2022-01-18</a:t>
            </a:fld>
            <a:endParaRPr lang="sv-SE"/>
          </a:p>
        </p:txBody>
      </p:sp>
      <p:sp>
        <p:nvSpPr>
          <p:cNvPr id="23" name="Platshållare för bildnummer 23">
            <a:extLst>
              <a:ext uri="{FF2B5EF4-FFF2-40B4-BE49-F238E27FC236}">
                <a16:creationId xmlns:a16="http://schemas.microsoft.com/office/drawing/2014/main" id="{86CD505A-BB74-6B4C-AEAC-6FC9D381D78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E9D2C168-66CD-6843-81C9-015DF329D8D1}"/>
              </a:ext>
            </a:extLst>
          </p:cNvPr>
          <p:cNvCxnSpPr/>
          <p:nvPr userDrawn="1"/>
        </p:nvCxnSpPr>
        <p:spPr>
          <a:xfrm>
            <a:off x="333488" y="430305"/>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Bildobjekt 17">
            <a:extLst>
              <a:ext uri="{FF2B5EF4-FFF2-40B4-BE49-F238E27FC236}">
                <a16:creationId xmlns:a16="http://schemas.microsoft.com/office/drawing/2014/main" id="{B9638349-16BA-0D43-9224-7F09B8BB0D47}"/>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129063823"/>
      </p:ext>
    </p:extLst>
  </p:cSld>
  <p:clrMapOvr>
    <a:masterClrMapping/>
  </p:clrMapOvr>
  <p:extLst>
    <p:ext uri="{DCECCB84-F9BA-43D5-87BE-67443E8EF086}">
      <p15:sldGuideLst xmlns:p15="http://schemas.microsoft.com/office/powerpoint/2012/main">
        <p15:guide id="1" orient="horz" pos="2160">
          <p15:clr>
            <a:srgbClr val="FBAE40"/>
          </p15:clr>
        </p15:guide>
        <p15:guide id="2" pos="506">
          <p15:clr>
            <a:srgbClr val="FBAE40"/>
          </p15:clr>
        </p15:guide>
        <p15:guide id="3" pos="7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bild + citatbox">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3A07F6B-CDB6-C549-8EB6-2DDFF9629862}"/>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6" name="Platshållare för bild 15">
            <a:extLst>
              <a:ext uri="{FF2B5EF4-FFF2-40B4-BE49-F238E27FC236}">
                <a16:creationId xmlns:a16="http://schemas.microsoft.com/office/drawing/2014/main" id="{99BF01A5-6467-CD41-B052-CBDA3AF3697D}"/>
              </a:ext>
            </a:extLst>
          </p:cNvPr>
          <p:cNvSpPr>
            <a:spLocks noGrp="1"/>
          </p:cNvSpPr>
          <p:nvPr>
            <p:ph type="pic" sz="quarter" idx="13"/>
          </p:nvPr>
        </p:nvSpPr>
        <p:spPr>
          <a:xfrm>
            <a:off x="5268686" y="2400220"/>
            <a:ext cx="3016326" cy="3648819"/>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Rektangel 19">
            <a:extLst>
              <a:ext uri="{FF2B5EF4-FFF2-40B4-BE49-F238E27FC236}">
                <a16:creationId xmlns:a16="http://schemas.microsoft.com/office/drawing/2014/main" id="{2F1A2B1F-1A11-9E43-8634-F61602CF15FF}"/>
              </a:ext>
            </a:extLst>
          </p:cNvPr>
          <p:cNvSpPr/>
          <p:nvPr userDrawn="1"/>
        </p:nvSpPr>
        <p:spPr>
          <a:xfrm>
            <a:off x="8287722" y="1346778"/>
            <a:ext cx="3502659" cy="32323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7" name="Rektangel 26">
            <a:extLst>
              <a:ext uri="{FF2B5EF4-FFF2-40B4-BE49-F238E27FC236}">
                <a16:creationId xmlns:a16="http://schemas.microsoft.com/office/drawing/2014/main" id="{7DA84A93-8050-2D46-8102-20E1EB9E9AC4}"/>
              </a:ext>
            </a:extLst>
          </p:cNvPr>
          <p:cNvSpPr/>
          <p:nvPr userDrawn="1"/>
        </p:nvSpPr>
        <p:spPr>
          <a:xfrm>
            <a:off x="8287725" y="1329848"/>
            <a:ext cx="3502659" cy="3232383"/>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1" name="Title 1">
            <a:extLst>
              <a:ext uri="{FF2B5EF4-FFF2-40B4-BE49-F238E27FC236}">
                <a16:creationId xmlns:a16="http://schemas.microsoft.com/office/drawing/2014/main" id="{F4C4C8AB-B815-EB4B-A47E-373706F4CBD6}"/>
              </a:ext>
            </a:extLst>
          </p:cNvPr>
          <p:cNvSpPr txBox="1">
            <a:spLocks/>
          </p:cNvSpPr>
          <p:nvPr userDrawn="1"/>
        </p:nvSpPr>
        <p:spPr>
          <a:xfrm>
            <a:off x="8499301" y="1312328"/>
            <a:ext cx="989984" cy="1552354"/>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 name="Title 1"/>
          <p:cNvSpPr>
            <a:spLocks noGrp="1"/>
          </p:cNvSpPr>
          <p:nvPr>
            <p:ph type="ctrTitle" hasCustomPrompt="1"/>
          </p:nvPr>
        </p:nvSpPr>
        <p:spPr>
          <a:xfrm>
            <a:off x="819505" y="2352367"/>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3" name="Subtitle 2"/>
          <p:cNvSpPr>
            <a:spLocks noGrp="1"/>
          </p:cNvSpPr>
          <p:nvPr>
            <p:ph type="subTitle" idx="1"/>
          </p:nvPr>
        </p:nvSpPr>
        <p:spPr>
          <a:xfrm>
            <a:off x="803275" y="4385570"/>
            <a:ext cx="3970707" cy="166348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a:t>
            </a:r>
            <a:endParaRPr lang="en-US"/>
          </a:p>
        </p:txBody>
      </p:sp>
      <p:sp>
        <p:nvSpPr>
          <p:cNvPr id="33" name="Platshållare för text 31">
            <a:extLst>
              <a:ext uri="{FF2B5EF4-FFF2-40B4-BE49-F238E27FC236}">
                <a16:creationId xmlns:a16="http://schemas.microsoft.com/office/drawing/2014/main" id="{15E1F500-43EF-8941-9A72-93F22DB0C7AA}"/>
              </a:ext>
            </a:extLst>
          </p:cNvPr>
          <p:cNvSpPr>
            <a:spLocks noGrp="1"/>
          </p:cNvSpPr>
          <p:nvPr>
            <p:ph type="body" sz="quarter" idx="14" hasCustomPrompt="1"/>
          </p:nvPr>
        </p:nvSpPr>
        <p:spPr>
          <a:xfrm>
            <a:off x="8513521" y="2268532"/>
            <a:ext cx="2810404" cy="1207220"/>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citatet. </a:t>
            </a:r>
          </a:p>
        </p:txBody>
      </p:sp>
      <p:sp>
        <p:nvSpPr>
          <p:cNvPr id="34" name="Platshållare för text 31">
            <a:extLst>
              <a:ext uri="{FF2B5EF4-FFF2-40B4-BE49-F238E27FC236}">
                <a16:creationId xmlns:a16="http://schemas.microsoft.com/office/drawing/2014/main" id="{A9413840-0B1B-A44F-9D0C-35BAF035DF2F}"/>
              </a:ext>
            </a:extLst>
          </p:cNvPr>
          <p:cNvSpPr>
            <a:spLocks noGrp="1"/>
          </p:cNvSpPr>
          <p:nvPr>
            <p:ph type="body" sz="quarter" idx="15" hasCustomPrompt="1"/>
          </p:nvPr>
        </p:nvSpPr>
        <p:spPr>
          <a:xfrm>
            <a:off x="8499301" y="3875730"/>
            <a:ext cx="2824624" cy="296764"/>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7" name="Platshållare för datum 21">
            <a:extLst>
              <a:ext uri="{FF2B5EF4-FFF2-40B4-BE49-F238E27FC236}">
                <a16:creationId xmlns:a16="http://schemas.microsoft.com/office/drawing/2014/main" id="{0A5286EE-9259-DF48-8635-81E0E23F88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4A9B594-300B-314F-B67E-DE4C3E96DC36}" type="datetime1">
              <a:rPr lang="sv-SE" smtClean="0"/>
              <a:pPr/>
              <a:t>2022-01-18</a:t>
            </a:fld>
            <a:endParaRPr lang="sv-SE"/>
          </a:p>
        </p:txBody>
      </p:sp>
      <p:sp>
        <p:nvSpPr>
          <p:cNvPr id="18" name="Platshållare för bildnummer 23">
            <a:extLst>
              <a:ext uri="{FF2B5EF4-FFF2-40B4-BE49-F238E27FC236}">
                <a16:creationId xmlns:a16="http://schemas.microsoft.com/office/drawing/2014/main" id="{AC980DD4-3006-0549-BBAB-ECC65413B5C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4" name="Rak 13">
            <a:extLst>
              <a:ext uri="{FF2B5EF4-FFF2-40B4-BE49-F238E27FC236}">
                <a16:creationId xmlns:a16="http://schemas.microsoft.com/office/drawing/2014/main" id="{127DBD10-A3DE-5C44-B6F4-727A6290941D}"/>
              </a:ext>
            </a:extLst>
          </p:cNvPr>
          <p:cNvCxnSpPr>
            <a:cxnSpLocks/>
          </p:cNvCxnSpPr>
          <p:nvPr userDrawn="1"/>
        </p:nvCxnSpPr>
        <p:spPr>
          <a:xfrm>
            <a:off x="8069056" y="438382"/>
            <a:ext cx="372132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12073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tatbox">
    <p:spTree>
      <p:nvGrpSpPr>
        <p:cNvPr id="1" name=""/>
        <p:cNvGrpSpPr/>
        <p:nvPr/>
      </p:nvGrpSpPr>
      <p:grpSpPr>
        <a:xfrm>
          <a:off x="0" y="0"/>
          <a:ext cx="0" cy="0"/>
          <a:chOff x="0" y="0"/>
          <a:chExt cx="0" cy="0"/>
        </a:xfrm>
      </p:grpSpPr>
      <p:sp>
        <p:nvSpPr>
          <p:cNvPr id="20" name="Platshållare för bild 15">
            <a:extLst>
              <a:ext uri="{FF2B5EF4-FFF2-40B4-BE49-F238E27FC236}">
                <a16:creationId xmlns:a16="http://schemas.microsoft.com/office/drawing/2014/main" id="{1888C117-362F-9A4C-A248-E9513A2E2F2B}"/>
              </a:ext>
            </a:extLst>
          </p:cNvPr>
          <p:cNvSpPr>
            <a:spLocks noGrp="1"/>
          </p:cNvSpPr>
          <p:nvPr>
            <p:ph type="pic" sz="quarter" idx="13"/>
          </p:nvPr>
        </p:nvSpPr>
        <p:spPr>
          <a:xfrm>
            <a:off x="1747320" y="1729264"/>
            <a:ext cx="3568156" cy="4374098"/>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Rektangel 20">
            <a:extLst>
              <a:ext uri="{FF2B5EF4-FFF2-40B4-BE49-F238E27FC236}">
                <a16:creationId xmlns:a16="http://schemas.microsoft.com/office/drawing/2014/main" id="{9511B3E4-9F0C-604E-9123-6E2FADA12469}"/>
              </a:ext>
            </a:extLst>
          </p:cNvPr>
          <p:cNvSpPr/>
          <p:nvPr userDrawn="1"/>
        </p:nvSpPr>
        <p:spPr>
          <a:xfrm>
            <a:off x="5318186" y="1165710"/>
            <a:ext cx="4124575" cy="38063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2" name="Rektangel 21">
            <a:extLst>
              <a:ext uri="{FF2B5EF4-FFF2-40B4-BE49-F238E27FC236}">
                <a16:creationId xmlns:a16="http://schemas.microsoft.com/office/drawing/2014/main" id="{4727FF6C-B1E7-ED47-9DA1-6255823127B9}"/>
              </a:ext>
            </a:extLst>
          </p:cNvPr>
          <p:cNvSpPr/>
          <p:nvPr userDrawn="1"/>
        </p:nvSpPr>
        <p:spPr>
          <a:xfrm>
            <a:off x="5318189" y="1148780"/>
            <a:ext cx="4124575" cy="3806310"/>
          </a:xfrm>
          <a:prstGeom prst="rect">
            <a:avLst/>
          </a:prstGeom>
          <a:blipFill>
            <a:blip r:embed="rId2" cstate="email">
              <a:alphaModFix amt="25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3" name="Title 1">
            <a:extLst>
              <a:ext uri="{FF2B5EF4-FFF2-40B4-BE49-F238E27FC236}">
                <a16:creationId xmlns:a16="http://schemas.microsoft.com/office/drawing/2014/main" id="{98C07BFA-B6F0-1846-B9B9-2251AFCAE2FE}"/>
              </a:ext>
            </a:extLst>
          </p:cNvPr>
          <p:cNvSpPr txBox="1">
            <a:spLocks/>
          </p:cNvSpPr>
          <p:nvPr userDrawn="1"/>
        </p:nvSpPr>
        <p:spPr>
          <a:xfrm>
            <a:off x="5683673" y="1248954"/>
            <a:ext cx="1165761" cy="182798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a:lstStyle>
          <a:p>
            <a:r>
              <a:rPr lang="sv-SE" sz="9600" b="1" i="0">
                <a:solidFill>
                  <a:schemeClr val="accent1"/>
                </a:solidFill>
                <a:latin typeface="Lab Grotesque Black" pitchFamily="2" charset="0"/>
              </a:rPr>
              <a:t>”</a:t>
            </a:r>
            <a:endParaRPr lang="en-US" sz="9600" b="1" i="0">
              <a:solidFill>
                <a:schemeClr val="accent1"/>
              </a:solidFill>
              <a:latin typeface="Lab Grotesque Black" pitchFamily="2" charset="0"/>
            </a:endParaRPr>
          </a:p>
        </p:txBody>
      </p:sp>
      <p:sp>
        <p:nvSpPr>
          <p:cNvPr id="24" name="Platshållare för text 31">
            <a:extLst>
              <a:ext uri="{FF2B5EF4-FFF2-40B4-BE49-F238E27FC236}">
                <a16:creationId xmlns:a16="http://schemas.microsoft.com/office/drawing/2014/main" id="{CB465811-D4FE-FD4C-A31D-E6B83635E899}"/>
              </a:ext>
            </a:extLst>
          </p:cNvPr>
          <p:cNvSpPr>
            <a:spLocks noGrp="1"/>
          </p:cNvSpPr>
          <p:nvPr>
            <p:ph type="body" sz="quarter" idx="14" hasCustomPrompt="1"/>
          </p:nvPr>
        </p:nvSpPr>
        <p:spPr>
          <a:xfrm>
            <a:off x="5697893" y="2468949"/>
            <a:ext cx="3309405" cy="1040514"/>
          </a:xfrm>
          <a:prstGeom prst="rect">
            <a:avLst/>
          </a:prstGeom>
        </p:spPr>
        <p:txBody>
          <a:bodyPr anchor="ctr"/>
          <a:lstStyle>
            <a:lvl1pPr marL="0" indent="0">
              <a:lnSpc>
                <a:spcPct val="100000"/>
              </a:lnSpc>
              <a:buNone/>
              <a:defRPr sz="1800" b="1" i="0">
                <a:solidFill>
                  <a:schemeClr val="bg1"/>
                </a:solidFill>
                <a:latin typeface="Lab Grotesque Black" pitchFamily="2" charset="0"/>
              </a:defRPr>
            </a:lvl1pPr>
          </a:lstStyle>
          <a:p>
            <a:pPr lvl="0"/>
            <a:r>
              <a:rPr lang="sv-SE"/>
              <a:t>Klicka här för att ändra. Här ryms det ett längre citat.</a:t>
            </a:r>
          </a:p>
        </p:txBody>
      </p:sp>
      <p:sp>
        <p:nvSpPr>
          <p:cNvPr id="25" name="Platshållare för text 31">
            <a:extLst>
              <a:ext uri="{FF2B5EF4-FFF2-40B4-BE49-F238E27FC236}">
                <a16:creationId xmlns:a16="http://schemas.microsoft.com/office/drawing/2014/main" id="{9BE704DD-C6F0-5640-BA12-F83A25D63A22}"/>
              </a:ext>
            </a:extLst>
          </p:cNvPr>
          <p:cNvSpPr>
            <a:spLocks noGrp="1"/>
          </p:cNvSpPr>
          <p:nvPr>
            <p:ph type="body" sz="quarter" idx="15" hasCustomPrompt="1"/>
          </p:nvPr>
        </p:nvSpPr>
        <p:spPr>
          <a:xfrm>
            <a:off x="5681147" y="3607982"/>
            <a:ext cx="3326151" cy="349456"/>
          </a:xfrm>
          <a:prstGeom prst="rect">
            <a:avLst/>
          </a:prstGeom>
        </p:spPr>
        <p:txBody>
          <a:bodyPr anchor="ctr"/>
          <a:lstStyle>
            <a:lvl1pPr marL="0" indent="0">
              <a:lnSpc>
                <a:spcPct val="100000"/>
              </a:lnSpc>
              <a:buNone/>
              <a:defRPr sz="1000" b="0" i="0">
                <a:solidFill>
                  <a:schemeClr val="bg2"/>
                </a:solidFill>
                <a:latin typeface="Lab Grotesque" pitchFamily="2" charset="0"/>
              </a:defRPr>
            </a:lvl1pPr>
          </a:lstStyle>
          <a:p>
            <a:pPr lvl="0"/>
            <a:r>
              <a:rPr lang="sv-SE"/>
              <a:t>Förnamn Efternamn, Företag</a:t>
            </a:r>
          </a:p>
        </p:txBody>
      </p:sp>
      <p:sp>
        <p:nvSpPr>
          <p:cNvPr id="16" name="Platshållare för datum 21">
            <a:extLst>
              <a:ext uri="{FF2B5EF4-FFF2-40B4-BE49-F238E27FC236}">
                <a16:creationId xmlns:a16="http://schemas.microsoft.com/office/drawing/2014/main" id="{4584E8C0-8583-8A41-90FD-D632D1785EF7}"/>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ADEEEB-66F6-114A-99BA-97F310B670CB}" type="datetime1">
              <a:rPr lang="sv-SE" smtClean="0"/>
              <a:pPr/>
              <a:t>2022-01-18</a:t>
            </a:fld>
            <a:endParaRPr lang="sv-SE"/>
          </a:p>
        </p:txBody>
      </p:sp>
      <p:sp>
        <p:nvSpPr>
          <p:cNvPr id="17" name="Platshållare för bildnummer 23">
            <a:extLst>
              <a:ext uri="{FF2B5EF4-FFF2-40B4-BE49-F238E27FC236}">
                <a16:creationId xmlns:a16="http://schemas.microsoft.com/office/drawing/2014/main" id="{F7BDBFB0-4922-3B4E-908E-400DED62397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64019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Textpuffa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9" name="Platshållare för text 18">
            <a:extLst>
              <a:ext uri="{FF2B5EF4-FFF2-40B4-BE49-F238E27FC236}">
                <a16:creationId xmlns:a16="http://schemas.microsoft.com/office/drawing/2014/main" id="{23C78556-9185-554A-B794-41DFA98AED97}"/>
              </a:ext>
            </a:extLst>
          </p:cNvPr>
          <p:cNvSpPr>
            <a:spLocks noGrp="1"/>
          </p:cNvSpPr>
          <p:nvPr>
            <p:ph type="body" sz="quarter" idx="18" hasCustomPrompt="1"/>
          </p:nvPr>
        </p:nvSpPr>
        <p:spPr>
          <a:xfrm>
            <a:off x="6095987" y="2956700"/>
            <a:ext cx="4222284" cy="10768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30" name="Platshållare för text 22">
            <a:extLst>
              <a:ext uri="{FF2B5EF4-FFF2-40B4-BE49-F238E27FC236}">
                <a16:creationId xmlns:a16="http://schemas.microsoft.com/office/drawing/2014/main" id="{504EBFB6-AC1B-AC41-8613-EEB0776B173D}"/>
              </a:ext>
            </a:extLst>
          </p:cNvPr>
          <p:cNvSpPr>
            <a:spLocks noGrp="1"/>
          </p:cNvSpPr>
          <p:nvPr>
            <p:ph type="body" sz="quarter" idx="19" hasCustomPrompt="1"/>
          </p:nvPr>
        </p:nvSpPr>
        <p:spPr>
          <a:xfrm>
            <a:off x="6095987" y="2602155"/>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16" name="Platshållare för text 18">
            <a:extLst>
              <a:ext uri="{FF2B5EF4-FFF2-40B4-BE49-F238E27FC236}">
                <a16:creationId xmlns:a16="http://schemas.microsoft.com/office/drawing/2014/main" id="{1ECBA566-09FF-0A48-BF49-6B1C720340B5}"/>
              </a:ext>
            </a:extLst>
          </p:cNvPr>
          <p:cNvSpPr>
            <a:spLocks noGrp="1"/>
          </p:cNvSpPr>
          <p:nvPr>
            <p:ph type="body" sz="quarter" idx="20" hasCustomPrompt="1"/>
          </p:nvPr>
        </p:nvSpPr>
        <p:spPr>
          <a:xfrm>
            <a:off x="6096000" y="4695320"/>
            <a:ext cx="4222284" cy="1704405"/>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7" name="Platshållare för text 22">
            <a:extLst>
              <a:ext uri="{FF2B5EF4-FFF2-40B4-BE49-F238E27FC236}">
                <a16:creationId xmlns:a16="http://schemas.microsoft.com/office/drawing/2014/main" id="{D04BA95C-9E1F-D14A-B49C-7476AB35BDFC}"/>
              </a:ext>
            </a:extLst>
          </p:cNvPr>
          <p:cNvSpPr>
            <a:spLocks noGrp="1"/>
          </p:cNvSpPr>
          <p:nvPr>
            <p:ph type="body" sz="quarter" idx="21" hasCustomPrompt="1"/>
          </p:nvPr>
        </p:nvSpPr>
        <p:spPr>
          <a:xfrm>
            <a:off x="6096000" y="4340776"/>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4" name="Platshållare för datum 21">
            <a:extLst>
              <a:ext uri="{FF2B5EF4-FFF2-40B4-BE49-F238E27FC236}">
                <a16:creationId xmlns:a16="http://schemas.microsoft.com/office/drawing/2014/main" id="{CC1B2E45-335D-CF4C-891D-2D49F94F569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1ECAE2F-E109-164D-9B1D-821DAB5C2396}" type="datetime1">
              <a:rPr lang="sv-SE" smtClean="0"/>
              <a:pPr/>
              <a:t>2022-01-18</a:t>
            </a:fld>
            <a:endParaRPr lang="sv-SE"/>
          </a:p>
        </p:txBody>
      </p:sp>
      <p:sp>
        <p:nvSpPr>
          <p:cNvPr id="25" name="Platshållare för bildnummer 23">
            <a:extLst>
              <a:ext uri="{FF2B5EF4-FFF2-40B4-BE49-F238E27FC236}">
                <a16:creationId xmlns:a16="http://schemas.microsoft.com/office/drawing/2014/main" id="{1FBA5858-A82C-C344-B1FE-2ADDD05D37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71788275"/>
      </p:ext>
    </p:extLst>
  </p:cSld>
  <p:clrMapOvr>
    <a:masterClrMapping/>
  </p:clrMapOvr>
  <p:extLst>
    <p:ext uri="{DCECCB84-F9BA-43D5-87BE-67443E8EF086}">
      <p15:sldGuideLst xmlns:p15="http://schemas.microsoft.com/office/powerpoint/2012/main">
        <p15:guide id="2" pos="50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Textpuffar">
    <p:spTree>
      <p:nvGrpSpPr>
        <p:cNvPr id="1" name=""/>
        <p:cNvGrpSpPr/>
        <p:nvPr/>
      </p:nvGrpSpPr>
      <p:grpSpPr>
        <a:xfrm>
          <a:off x="0" y="0"/>
          <a:ext cx="0" cy="0"/>
          <a:chOff x="0" y="0"/>
          <a:chExt cx="0" cy="0"/>
        </a:xfrm>
      </p:grpSpPr>
      <p:sp>
        <p:nvSpPr>
          <p:cNvPr id="16" name="Platshållare för datum 21">
            <a:extLst>
              <a:ext uri="{FF2B5EF4-FFF2-40B4-BE49-F238E27FC236}">
                <a16:creationId xmlns:a16="http://schemas.microsoft.com/office/drawing/2014/main" id="{D5DB8E54-1B21-364E-974C-327227AC2D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7F39F63-45FD-4748-84FB-96C7E2C3282B}" type="datetime1">
              <a:rPr lang="sv-SE" smtClean="0"/>
              <a:pPr/>
              <a:t>2022-01-18</a:t>
            </a:fld>
            <a:endParaRPr lang="sv-SE"/>
          </a:p>
        </p:txBody>
      </p:sp>
      <p:sp>
        <p:nvSpPr>
          <p:cNvPr id="17" name="Platshållare för bildnummer 23">
            <a:extLst>
              <a:ext uri="{FF2B5EF4-FFF2-40B4-BE49-F238E27FC236}">
                <a16:creationId xmlns:a16="http://schemas.microsoft.com/office/drawing/2014/main" id="{D8219D8A-07AF-9249-962D-C65A481567F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1" name="Title 1">
            <a:extLst>
              <a:ext uri="{FF2B5EF4-FFF2-40B4-BE49-F238E27FC236}">
                <a16:creationId xmlns:a16="http://schemas.microsoft.com/office/drawing/2014/main" id="{19056585-D5C9-9C47-ABC3-F8ECB29C2AE1}"/>
              </a:ext>
            </a:extLst>
          </p:cNvPr>
          <p:cNvSpPr>
            <a:spLocks noGrp="1"/>
          </p:cNvSpPr>
          <p:nvPr>
            <p:ph type="ctrTitle" hasCustomPrompt="1"/>
          </p:nvPr>
        </p:nvSpPr>
        <p:spPr>
          <a:xfrm>
            <a:off x="806918" y="10929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2" name="Subtitle 2">
            <a:extLst>
              <a:ext uri="{FF2B5EF4-FFF2-40B4-BE49-F238E27FC236}">
                <a16:creationId xmlns:a16="http://schemas.microsoft.com/office/drawing/2014/main" id="{CFC81400-EEF6-AA4C-9CB4-F7185F5E0374}"/>
              </a:ext>
            </a:extLst>
          </p:cNvPr>
          <p:cNvSpPr>
            <a:spLocks noGrp="1"/>
          </p:cNvSpPr>
          <p:nvPr>
            <p:ph type="subTitle" idx="1" hasCustomPrompt="1"/>
          </p:nvPr>
        </p:nvSpPr>
        <p:spPr>
          <a:xfrm>
            <a:off x="807062" y="2605242"/>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3" name="Platshållare för text 18">
            <a:extLst>
              <a:ext uri="{FF2B5EF4-FFF2-40B4-BE49-F238E27FC236}">
                <a16:creationId xmlns:a16="http://schemas.microsoft.com/office/drawing/2014/main" id="{2C2DC97D-12A3-524B-809D-A0F42805B8B8}"/>
              </a:ext>
            </a:extLst>
          </p:cNvPr>
          <p:cNvSpPr>
            <a:spLocks noGrp="1"/>
          </p:cNvSpPr>
          <p:nvPr>
            <p:ph type="body" sz="quarter" idx="15" hasCustomPrompt="1"/>
          </p:nvPr>
        </p:nvSpPr>
        <p:spPr>
          <a:xfrm>
            <a:off x="806917" y="2956700"/>
            <a:ext cx="4222284" cy="110460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stStyle>
          <a:p>
            <a:pPr lvl="0"/>
            <a:r>
              <a:rPr lang="sv-SE"/>
              <a:t>Skriv text här</a:t>
            </a:r>
          </a:p>
        </p:txBody>
      </p:sp>
      <p:sp>
        <p:nvSpPr>
          <p:cNvPr id="14" name="Platshållare för text 18">
            <a:extLst>
              <a:ext uri="{FF2B5EF4-FFF2-40B4-BE49-F238E27FC236}">
                <a16:creationId xmlns:a16="http://schemas.microsoft.com/office/drawing/2014/main" id="{3687F842-911F-6744-B7BD-213713F0D6F2}"/>
              </a:ext>
            </a:extLst>
          </p:cNvPr>
          <p:cNvSpPr>
            <a:spLocks noGrp="1"/>
          </p:cNvSpPr>
          <p:nvPr>
            <p:ph type="body" sz="quarter" idx="16" hasCustomPrompt="1"/>
          </p:nvPr>
        </p:nvSpPr>
        <p:spPr>
          <a:xfrm>
            <a:off x="806917" y="4709232"/>
            <a:ext cx="4222284" cy="1682217"/>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stStyle>
          <a:p>
            <a:pPr lvl="0"/>
            <a:r>
              <a:rPr lang="sv-SE"/>
              <a:t>Skriv text här</a:t>
            </a:r>
          </a:p>
        </p:txBody>
      </p:sp>
      <p:sp>
        <p:nvSpPr>
          <p:cNvPr id="15" name="Platshållare för text 22">
            <a:extLst>
              <a:ext uri="{FF2B5EF4-FFF2-40B4-BE49-F238E27FC236}">
                <a16:creationId xmlns:a16="http://schemas.microsoft.com/office/drawing/2014/main" id="{180D873C-4899-7B4C-BABB-6914AE0EE53D}"/>
              </a:ext>
            </a:extLst>
          </p:cNvPr>
          <p:cNvSpPr>
            <a:spLocks noGrp="1"/>
          </p:cNvSpPr>
          <p:nvPr>
            <p:ph type="body" sz="quarter" idx="17" hasCustomPrompt="1"/>
          </p:nvPr>
        </p:nvSpPr>
        <p:spPr>
          <a:xfrm>
            <a:off x="806917" y="4354687"/>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Tree>
    <p:extLst>
      <p:ext uri="{BB962C8B-B14F-4D97-AF65-F5344CB8AC3E}">
        <p14:creationId xmlns:p14="http://schemas.microsoft.com/office/powerpoint/2010/main" val="267438178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Rubrik, bild, punktlista">
    <p:bg>
      <p:bgPr>
        <a:solidFill>
          <a:schemeClr val="bg1"/>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Lab Grotesque" pitchFamily="2" charset="0"/>
            </a:endParaRPr>
          </a:p>
        </p:txBody>
      </p:sp>
      <p:sp>
        <p:nvSpPr>
          <p:cNvPr id="13" name="Title 1">
            <a:extLst>
              <a:ext uri="{FF2B5EF4-FFF2-40B4-BE49-F238E27FC236}">
                <a16:creationId xmlns:a16="http://schemas.microsoft.com/office/drawing/2014/main" id="{27BEDE53-2BE0-1343-AEB9-7B19EF610D80}"/>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5" name="Subtitle 2">
            <a:extLst>
              <a:ext uri="{FF2B5EF4-FFF2-40B4-BE49-F238E27FC236}">
                <a16:creationId xmlns:a16="http://schemas.microsoft.com/office/drawing/2014/main" id="{C1F52723-F08F-444D-8717-2AF8DEC7B55F}"/>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 name="Platshållare för bild 2">
            <a:extLst>
              <a:ext uri="{FF2B5EF4-FFF2-40B4-BE49-F238E27FC236}">
                <a16:creationId xmlns:a16="http://schemas.microsoft.com/office/drawing/2014/main" id="{F201D0D5-E087-524E-AFE0-0B1DD02B510D}"/>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16" name="Platshållare för text 18">
            <a:extLst>
              <a:ext uri="{FF2B5EF4-FFF2-40B4-BE49-F238E27FC236}">
                <a16:creationId xmlns:a16="http://schemas.microsoft.com/office/drawing/2014/main" id="{EBB6B528-0E28-094D-B2D7-0BF3991D8883}"/>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
        <p:nvSpPr>
          <p:cNvPr id="17" name="Platshållare för text 22">
            <a:extLst>
              <a:ext uri="{FF2B5EF4-FFF2-40B4-BE49-F238E27FC236}">
                <a16:creationId xmlns:a16="http://schemas.microsoft.com/office/drawing/2014/main" id="{BDA9BD08-DED2-E04D-8A2C-291F5F56F8A9}"/>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20" name="Platshållare för text 18">
            <a:extLst>
              <a:ext uri="{FF2B5EF4-FFF2-40B4-BE49-F238E27FC236}">
                <a16:creationId xmlns:a16="http://schemas.microsoft.com/office/drawing/2014/main" id="{96206EB4-BD9C-D943-B4CB-D6E9AD1C6C7B}"/>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sp>
        <p:nvSpPr>
          <p:cNvPr id="25" name="Platshållare för datum 21">
            <a:extLst>
              <a:ext uri="{FF2B5EF4-FFF2-40B4-BE49-F238E27FC236}">
                <a16:creationId xmlns:a16="http://schemas.microsoft.com/office/drawing/2014/main" id="{09238D11-D0E9-A14A-9A05-B0B1426216F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27A1163-F9B0-A647-8974-594D1EF77CF4}" type="datetime1">
              <a:rPr lang="sv-SE" smtClean="0"/>
              <a:pPr/>
              <a:t>2022-01-18</a:t>
            </a:fld>
            <a:endParaRPr lang="sv-SE"/>
          </a:p>
        </p:txBody>
      </p:sp>
      <p:sp>
        <p:nvSpPr>
          <p:cNvPr id="26" name="Platshållare för bildnummer 23">
            <a:extLst>
              <a:ext uri="{FF2B5EF4-FFF2-40B4-BE49-F238E27FC236}">
                <a16:creationId xmlns:a16="http://schemas.microsoft.com/office/drawing/2014/main" id="{FCC69A9A-0522-954D-9497-0C60251465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2" name="Rak 11">
            <a:extLst>
              <a:ext uri="{FF2B5EF4-FFF2-40B4-BE49-F238E27FC236}">
                <a16:creationId xmlns:a16="http://schemas.microsoft.com/office/drawing/2014/main" id="{0202CDFF-075B-B74D-86FB-6C9D2E8F4E62}"/>
              </a:ext>
            </a:extLst>
          </p:cNvPr>
          <p:cNvCxnSpPr>
            <a:cxnSpLocks/>
          </p:cNvCxnSpPr>
          <p:nvPr userDrawn="1"/>
        </p:nvCxnSpPr>
        <p:spPr>
          <a:xfrm>
            <a:off x="7504386" y="438382"/>
            <a:ext cx="428599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Platshållare för text 18">
            <a:extLst>
              <a:ext uri="{FF2B5EF4-FFF2-40B4-BE49-F238E27FC236}">
                <a16:creationId xmlns:a16="http://schemas.microsoft.com/office/drawing/2014/main" id="{C898C92C-42B2-4405-ADE3-802DB096658D}"/>
              </a:ext>
            </a:extLst>
          </p:cNvPr>
          <p:cNvSpPr>
            <a:spLocks noGrp="1"/>
          </p:cNvSpPr>
          <p:nvPr>
            <p:ph type="body" sz="quarter" idx="20" hasCustomPrompt="1"/>
          </p:nvPr>
        </p:nvSpPr>
        <p:spPr>
          <a:xfrm>
            <a:off x="9241519" y="3028860"/>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a:lvl8pPr>
          </a:lstStyle>
          <a:p>
            <a:pPr lvl="0"/>
            <a:r>
              <a:rPr lang="sv-SE"/>
              <a:t>Kort punktlista</a:t>
            </a:r>
          </a:p>
          <a:p>
            <a:pPr lvl="0"/>
            <a:r>
              <a:rPr lang="sv-SE"/>
              <a:t>Skriv här </a:t>
            </a:r>
          </a:p>
          <a:p>
            <a:pPr lvl="0"/>
            <a:r>
              <a:rPr lang="sv-SE"/>
              <a:t>Skriv här</a:t>
            </a:r>
          </a:p>
        </p:txBody>
      </p:sp>
    </p:spTree>
    <p:extLst>
      <p:ext uri="{BB962C8B-B14F-4D97-AF65-F5344CB8AC3E}">
        <p14:creationId xmlns:p14="http://schemas.microsoft.com/office/powerpoint/2010/main" val="306718084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Rubrik, bild, punktlista">
    <p:bg>
      <p:bgPr>
        <a:solidFill>
          <a:schemeClr val="tx1"/>
        </a:solidFill>
        <a:effectLst/>
      </p:bgPr>
    </p:bg>
    <p:spTree>
      <p:nvGrpSpPr>
        <p:cNvPr id="1" name=""/>
        <p:cNvGrpSpPr/>
        <p:nvPr/>
      </p:nvGrpSpPr>
      <p:grpSpPr>
        <a:xfrm>
          <a:off x="0" y="0"/>
          <a:ext cx="0" cy="0"/>
          <a:chOff x="0" y="0"/>
          <a:chExt cx="0" cy="0"/>
        </a:xfrm>
      </p:grpSpPr>
      <p:sp>
        <p:nvSpPr>
          <p:cNvPr id="44" name="Rektangel 43">
            <a:extLst>
              <a:ext uri="{FF2B5EF4-FFF2-40B4-BE49-F238E27FC236}">
                <a16:creationId xmlns:a16="http://schemas.microsoft.com/office/drawing/2014/main" id="{2A26B246-296B-7042-9AE8-46F2FEFC927B}"/>
              </a:ext>
            </a:extLst>
          </p:cNvPr>
          <p:cNvSpPr/>
          <p:nvPr userDrawn="1"/>
        </p:nvSpPr>
        <p:spPr>
          <a:xfrm>
            <a:off x="0" y="0"/>
            <a:ext cx="2116899" cy="563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2022-01-18</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6" name="Platshållare för bild 2">
            <a:extLst>
              <a:ext uri="{FF2B5EF4-FFF2-40B4-BE49-F238E27FC236}">
                <a16:creationId xmlns:a16="http://schemas.microsoft.com/office/drawing/2014/main" id="{4053C34B-16A2-834C-8E12-01079429DBAB}"/>
              </a:ext>
            </a:extLst>
          </p:cNvPr>
          <p:cNvSpPr>
            <a:spLocks noGrp="1"/>
          </p:cNvSpPr>
          <p:nvPr>
            <p:ph type="pic" sz="quarter" idx="13" hasCustomPrompt="1"/>
          </p:nvPr>
        </p:nvSpPr>
        <p:spPr>
          <a:xfrm>
            <a:off x="5779861" y="1139943"/>
            <a:ext cx="3037568" cy="441057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9241519" y="1569404"/>
            <a:ext cx="2548862"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buNone/>
              <a:defRPr sz="1600"/>
            </a:lvl7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9241519" y="1139942"/>
            <a:ext cx="2548862" cy="338137"/>
          </a:xfrm>
          <a:prstGeom prst="rect">
            <a:avLst/>
          </a:prstGeom>
        </p:spPr>
        <p:txBody>
          <a:bodyPr anchor="ctr"/>
          <a:lstStyle>
            <a:lvl1pPr marL="0" indent="0">
              <a:buNone/>
              <a:defRPr sz="1800" b="1" i="0">
                <a:solidFill>
                  <a:schemeClr val="tx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9241519" y="3032446"/>
            <a:ext cx="2548862"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buNone/>
              <a:defRPr sz="1600"/>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9241519" y="4489583"/>
            <a:ext cx="2548862"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tx1"/>
                </a:solidFill>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vl8pPr>
              <a:lnSpc>
                <a:spcPct val="100000"/>
              </a:lnSpc>
              <a:defRPr sz="1600"/>
            </a:lvl8pPr>
            <a:lvl9pPr>
              <a:lnSpc>
                <a:spcPct val="100000"/>
              </a:lnSpc>
              <a:defRPr sz="1600"/>
            </a:lvl9pPr>
          </a:lstStyle>
          <a:p>
            <a:pPr lvl="0"/>
            <a:r>
              <a:rPr lang="sv-SE"/>
              <a:t>Kort punktlista</a:t>
            </a:r>
          </a:p>
          <a:p>
            <a:pPr lvl="0"/>
            <a:r>
              <a:rPr lang="sv-SE"/>
              <a:t>Skriv här </a:t>
            </a:r>
          </a:p>
          <a:p>
            <a:pPr lvl="0"/>
            <a:r>
              <a:rPr lang="sv-SE"/>
              <a:t>Skriv här</a:t>
            </a:r>
          </a:p>
        </p:txBody>
      </p:sp>
      <p:cxnSp>
        <p:nvCxnSpPr>
          <p:cNvPr id="43" name="Rak 42">
            <a:extLst>
              <a:ext uri="{FF2B5EF4-FFF2-40B4-BE49-F238E27FC236}">
                <a16:creationId xmlns:a16="http://schemas.microsoft.com/office/drawing/2014/main" id="{D0C323BB-4310-9C46-A812-8A43653516DB}"/>
              </a:ext>
            </a:extLst>
          </p:cNvPr>
          <p:cNvCxnSpPr>
            <a:cxnSpLocks/>
          </p:cNvCxnSpPr>
          <p:nvPr userDrawn="1"/>
        </p:nvCxnSpPr>
        <p:spPr>
          <a:xfrm>
            <a:off x="7578247" y="438382"/>
            <a:ext cx="422196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3A8B648E-51EE-6B4F-BEF8-263E7030D315}"/>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3572604634"/>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2. Rubrik, bild, punktlista">
    <p:bg>
      <p:bgPr>
        <a:solidFill>
          <a:schemeClr val="accent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AB5D815-792C-0F41-8BB3-F7C851BB0433}"/>
              </a:ext>
            </a:extLst>
          </p:cNvPr>
          <p:cNvSpPr/>
          <p:nvPr userDrawn="1"/>
        </p:nvSpPr>
        <p:spPr>
          <a:xfrm>
            <a:off x="0" y="0"/>
            <a:ext cx="2116899" cy="563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datum 21">
            <a:extLst>
              <a:ext uri="{FF2B5EF4-FFF2-40B4-BE49-F238E27FC236}">
                <a16:creationId xmlns:a16="http://schemas.microsoft.com/office/drawing/2014/main" id="{62A93326-98DA-A841-A51A-EBA9D2132DC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FE9AD7E-0FE1-CE41-BAA1-98BA714F14CE}" type="datetime1">
              <a:rPr lang="sv-SE" smtClean="0"/>
              <a:pPr/>
              <a:t>2022-01-18</a:t>
            </a:fld>
            <a:endParaRPr lang="sv-SE"/>
          </a:p>
        </p:txBody>
      </p:sp>
      <p:sp>
        <p:nvSpPr>
          <p:cNvPr id="21" name="Platshållare för bildnummer 23">
            <a:extLst>
              <a:ext uri="{FF2B5EF4-FFF2-40B4-BE49-F238E27FC236}">
                <a16:creationId xmlns:a16="http://schemas.microsoft.com/office/drawing/2014/main" id="{8F772B3B-1A02-324E-ABDF-D358C0C5648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33" name="Rektangel 12">
            <a:extLst>
              <a:ext uri="{FF2B5EF4-FFF2-40B4-BE49-F238E27FC236}">
                <a16:creationId xmlns:a16="http://schemas.microsoft.com/office/drawing/2014/main" id="{F3C3C9E5-1038-DB42-9387-184D20DACE0A}"/>
              </a:ext>
            </a:extLst>
          </p:cNvPr>
          <p:cNvSpPr/>
          <p:nvPr userDrawn="1"/>
        </p:nvSpPr>
        <p:spPr>
          <a:xfrm>
            <a:off x="5368297"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solidFill>
                <a:schemeClr val="accent1"/>
              </a:solidFill>
              <a:latin typeface="Lab Grotesque" pitchFamily="2" charset="0"/>
            </a:endParaRPr>
          </a:p>
        </p:txBody>
      </p:sp>
      <p:sp>
        <p:nvSpPr>
          <p:cNvPr id="34" name="Title 1">
            <a:extLst>
              <a:ext uri="{FF2B5EF4-FFF2-40B4-BE49-F238E27FC236}">
                <a16:creationId xmlns:a16="http://schemas.microsoft.com/office/drawing/2014/main" id="{9567DEF9-4AC3-4349-AC70-34A9D73C1528}"/>
              </a:ext>
            </a:extLst>
          </p:cNvPr>
          <p:cNvSpPr>
            <a:spLocks noGrp="1"/>
          </p:cNvSpPr>
          <p:nvPr>
            <p:ph type="ctrTitle" hasCustomPrompt="1"/>
          </p:nvPr>
        </p:nvSpPr>
        <p:spPr>
          <a:xfrm>
            <a:off x="829263" y="1569404"/>
            <a:ext cx="4526508"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35" name="Subtitle 2">
            <a:extLst>
              <a:ext uri="{FF2B5EF4-FFF2-40B4-BE49-F238E27FC236}">
                <a16:creationId xmlns:a16="http://schemas.microsoft.com/office/drawing/2014/main" id="{8AB4C214-D200-2D49-A78E-EF7F4C453C1C}"/>
              </a:ext>
            </a:extLst>
          </p:cNvPr>
          <p:cNvSpPr>
            <a:spLocks noGrp="1"/>
          </p:cNvSpPr>
          <p:nvPr>
            <p:ph type="subTitle" idx="1" hasCustomPrompt="1"/>
          </p:nvPr>
        </p:nvSpPr>
        <p:spPr>
          <a:xfrm>
            <a:off x="813033" y="3602607"/>
            <a:ext cx="4545084"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37" name="Platshållare för text 18">
            <a:extLst>
              <a:ext uri="{FF2B5EF4-FFF2-40B4-BE49-F238E27FC236}">
                <a16:creationId xmlns:a16="http://schemas.microsoft.com/office/drawing/2014/main" id="{C4B8518E-02B0-5440-911A-A4B58D0A811B}"/>
              </a:ext>
            </a:extLst>
          </p:cNvPr>
          <p:cNvSpPr>
            <a:spLocks noGrp="1"/>
          </p:cNvSpPr>
          <p:nvPr>
            <p:ph type="body" sz="quarter" idx="15" hasCustomPrompt="1"/>
          </p:nvPr>
        </p:nvSpPr>
        <p:spPr>
          <a:xfrm>
            <a:off x="7786255" y="1569404"/>
            <a:ext cx="4004125" cy="1143316"/>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38" name="Platshållare för text 22">
            <a:extLst>
              <a:ext uri="{FF2B5EF4-FFF2-40B4-BE49-F238E27FC236}">
                <a16:creationId xmlns:a16="http://schemas.microsoft.com/office/drawing/2014/main" id="{AE47C080-0640-704E-917C-0A1E0D8CED5E}"/>
              </a:ext>
            </a:extLst>
          </p:cNvPr>
          <p:cNvSpPr>
            <a:spLocks noGrp="1"/>
          </p:cNvSpPr>
          <p:nvPr>
            <p:ph type="body" sz="quarter" idx="17" hasCustomPrompt="1"/>
          </p:nvPr>
        </p:nvSpPr>
        <p:spPr>
          <a:xfrm>
            <a:off x="7786255" y="1139942"/>
            <a:ext cx="4004125"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39" name="Platshållare för text 18">
            <a:extLst>
              <a:ext uri="{FF2B5EF4-FFF2-40B4-BE49-F238E27FC236}">
                <a16:creationId xmlns:a16="http://schemas.microsoft.com/office/drawing/2014/main" id="{C900CB08-7AB1-C84B-92A5-09042B68F6ED}"/>
              </a:ext>
            </a:extLst>
          </p:cNvPr>
          <p:cNvSpPr>
            <a:spLocks noGrp="1"/>
          </p:cNvSpPr>
          <p:nvPr>
            <p:ph type="body" sz="quarter" idx="18" hasCustomPrompt="1"/>
          </p:nvPr>
        </p:nvSpPr>
        <p:spPr>
          <a:xfrm>
            <a:off x="7786255" y="3032446"/>
            <a:ext cx="4004125" cy="1143315"/>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sp>
        <p:nvSpPr>
          <p:cNvPr id="40" name="Platshållare för text 18">
            <a:extLst>
              <a:ext uri="{FF2B5EF4-FFF2-40B4-BE49-F238E27FC236}">
                <a16:creationId xmlns:a16="http://schemas.microsoft.com/office/drawing/2014/main" id="{77827197-4780-DF41-A496-38B7968C5978}"/>
              </a:ext>
            </a:extLst>
          </p:cNvPr>
          <p:cNvSpPr>
            <a:spLocks noGrp="1"/>
          </p:cNvSpPr>
          <p:nvPr>
            <p:ph type="body" sz="quarter" idx="19" hasCustomPrompt="1"/>
          </p:nvPr>
        </p:nvSpPr>
        <p:spPr>
          <a:xfrm>
            <a:off x="7786255" y="4489583"/>
            <a:ext cx="4004125" cy="114331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lnSpc>
                <a:spcPct val="100000"/>
              </a:lnSpc>
              <a:defRPr sz="1600">
                <a:solidFill>
                  <a:schemeClr val="bg1"/>
                </a:solidFill>
              </a:defRPr>
            </a:lvl2pPr>
            <a:lvl3pPr>
              <a:lnSpc>
                <a:spcPct val="100000"/>
              </a:lnSpc>
              <a:defRPr sz="16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vl6pPr>
              <a:lnSpc>
                <a:spcPct val="100000"/>
              </a:lnSpc>
              <a:defRPr sz="1600">
                <a:solidFill>
                  <a:schemeClr val="bg1"/>
                </a:solidFill>
              </a:defRPr>
            </a:lvl6pPr>
            <a:lvl7pPr>
              <a:lnSpc>
                <a:spcPct val="100000"/>
              </a:lnSpc>
              <a:defRPr sz="1600">
                <a:solidFill>
                  <a:schemeClr val="bg1"/>
                </a:solidFill>
              </a:defRPr>
            </a:lvl7pPr>
            <a:lvl8pPr>
              <a:lnSpc>
                <a:spcPct val="100000"/>
              </a:lnSpc>
              <a:defRPr sz="1600">
                <a:solidFill>
                  <a:schemeClr val="bg1"/>
                </a:solidFill>
              </a:defRPr>
            </a:lvl8pPr>
            <a:lvl9pPr>
              <a:lnSpc>
                <a:spcPct val="100000"/>
              </a:lnSpc>
              <a:defRPr sz="1600">
                <a:solidFill>
                  <a:schemeClr val="bg1"/>
                </a:solidFill>
              </a:defRPr>
            </a:lvl9pPr>
          </a:lstStyle>
          <a:p>
            <a:pPr lvl="0"/>
            <a:r>
              <a:rPr lang="sv-SE"/>
              <a:t>Kort punktlista</a:t>
            </a:r>
          </a:p>
          <a:p>
            <a:pPr lvl="0"/>
            <a:r>
              <a:rPr lang="sv-SE"/>
              <a:t>Skriv här </a:t>
            </a:r>
          </a:p>
          <a:p>
            <a:pPr lvl="0"/>
            <a:r>
              <a:rPr lang="sv-SE"/>
              <a:t>Skriv här</a:t>
            </a:r>
          </a:p>
        </p:txBody>
      </p:sp>
      <p:cxnSp>
        <p:nvCxnSpPr>
          <p:cNvPr id="26" name="Rak 25">
            <a:extLst>
              <a:ext uri="{FF2B5EF4-FFF2-40B4-BE49-F238E27FC236}">
                <a16:creationId xmlns:a16="http://schemas.microsoft.com/office/drawing/2014/main" id="{50D6A072-391C-9148-AA12-4775E9A8DB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1F8F18EF-DEF0-634A-A952-ACCB06981F76}"/>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284994501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jektgrupp">
    <p:spTree>
      <p:nvGrpSpPr>
        <p:cNvPr id="1" name=""/>
        <p:cNvGrpSpPr/>
        <p:nvPr/>
      </p:nvGrpSpPr>
      <p:grpSpPr>
        <a:xfrm>
          <a:off x="0" y="0"/>
          <a:ext cx="0" cy="0"/>
          <a:chOff x="0" y="0"/>
          <a:chExt cx="0" cy="0"/>
        </a:xfrm>
      </p:grpSpPr>
      <p:sp>
        <p:nvSpPr>
          <p:cNvPr id="42" name="Rektangel 41">
            <a:extLst>
              <a:ext uri="{FF2B5EF4-FFF2-40B4-BE49-F238E27FC236}">
                <a16:creationId xmlns:a16="http://schemas.microsoft.com/office/drawing/2014/main" id="{843643E0-F22D-6E46-B565-85CBE7B6D714}"/>
              </a:ext>
            </a:extLst>
          </p:cNvPr>
          <p:cNvSpPr/>
          <p:nvPr userDrawn="1"/>
        </p:nvSpPr>
        <p:spPr>
          <a:xfrm>
            <a:off x="6194642" y="0"/>
            <a:ext cx="5997358"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43" name="Platshållare för bild 6">
            <a:extLst>
              <a:ext uri="{FF2B5EF4-FFF2-40B4-BE49-F238E27FC236}">
                <a16:creationId xmlns:a16="http://schemas.microsoft.com/office/drawing/2014/main" id="{4199C96A-BC3A-894F-B41F-872EA8F17A4F}"/>
              </a:ext>
            </a:extLst>
          </p:cNvPr>
          <p:cNvSpPr>
            <a:spLocks noGrp="1"/>
          </p:cNvSpPr>
          <p:nvPr>
            <p:ph type="pic" sz="quarter" idx="15"/>
          </p:nvPr>
        </p:nvSpPr>
        <p:spPr>
          <a:xfrm>
            <a:off x="6879398"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4" name="Platshållare för bild 6">
            <a:extLst>
              <a:ext uri="{FF2B5EF4-FFF2-40B4-BE49-F238E27FC236}">
                <a16:creationId xmlns:a16="http://schemas.microsoft.com/office/drawing/2014/main" id="{17B42EDD-73D1-AE4B-966F-BD73B459F142}"/>
              </a:ext>
            </a:extLst>
          </p:cNvPr>
          <p:cNvSpPr>
            <a:spLocks noGrp="1"/>
          </p:cNvSpPr>
          <p:nvPr>
            <p:ph type="pic" sz="quarter" idx="16"/>
          </p:nvPr>
        </p:nvSpPr>
        <p:spPr>
          <a:xfrm>
            <a:off x="8585366"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5" name="Platshållare för bild 6">
            <a:extLst>
              <a:ext uri="{FF2B5EF4-FFF2-40B4-BE49-F238E27FC236}">
                <a16:creationId xmlns:a16="http://schemas.microsoft.com/office/drawing/2014/main" id="{5E3A32BD-84C6-D147-9801-1FC380ACE25A}"/>
              </a:ext>
            </a:extLst>
          </p:cNvPr>
          <p:cNvSpPr>
            <a:spLocks noGrp="1"/>
          </p:cNvSpPr>
          <p:nvPr>
            <p:ph type="pic" sz="quarter" idx="17"/>
          </p:nvPr>
        </p:nvSpPr>
        <p:spPr>
          <a:xfrm>
            <a:off x="10293939" y="19126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46" name="Platshållare för text 10">
            <a:extLst>
              <a:ext uri="{FF2B5EF4-FFF2-40B4-BE49-F238E27FC236}">
                <a16:creationId xmlns:a16="http://schemas.microsoft.com/office/drawing/2014/main" id="{FA321765-832C-9D4E-81D7-F0BDDFE632F7}"/>
              </a:ext>
            </a:extLst>
          </p:cNvPr>
          <p:cNvSpPr>
            <a:spLocks noGrp="1"/>
          </p:cNvSpPr>
          <p:nvPr>
            <p:ph type="body" sz="quarter" idx="18" hasCustomPrompt="1"/>
          </p:nvPr>
        </p:nvSpPr>
        <p:spPr>
          <a:xfrm>
            <a:off x="6811442"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7" name="Platshållare för text 10">
            <a:extLst>
              <a:ext uri="{FF2B5EF4-FFF2-40B4-BE49-F238E27FC236}">
                <a16:creationId xmlns:a16="http://schemas.microsoft.com/office/drawing/2014/main" id="{445D0329-46F5-C142-9D34-DE305C0611C2}"/>
              </a:ext>
            </a:extLst>
          </p:cNvPr>
          <p:cNvSpPr>
            <a:spLocks noGrp="1"/>
          </p:cNvSpPr>
          <p:nvPr>
            <p:ph type="body" sz="quarter" idx="19" hasCustomPrompt="1"/>
          </p:nvPr>
        </p:nvSpPr>
        <p:spPr>
          <a:xfrm>
            <a:off x="8517410"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8" name="Platshållare för text 10">
            <a:extLst>
              <a:ext uri="{FF2B5EF4-FFF2-40B4-BE49-F238E27FC236}">
                <a16:creationId xmlns:a16="http://schemas.microsoft.com/office/drawing/2014/main" id="{1E21F13C-C237-BD4E-B689-0F6C07C61065}"/>
              </a:ext>
            </a:extLst>
          </p:cNvPr>
          <p:cNvSpPr>
            <a:spLocks noGrp="1"/>
          </p:cNvSpPr>
          <p:nvPr>
            <p:ph type="body" sz="quarter" idx="20" hasCustomPrompt="1"/>
          </p:nvPr>
        </p:nvSpPr>
        <p:spPr>
          <a:xfrm>
            <a:off x="10225983" y="31300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49" name="Platshållare för bild 6">
            <a:extLst>
              <a:ext uri="{FF2B5EF4-FFF2-40B4-BE49-F238E27FC236}">
                <a16:creationId xmlns:a16="http://schemas.microsoft.com/office/drawing/2014/main" id="{F5688C09-5238-EC44-90CB-FA26466B087F}"/>
              </a:ext>
            </a:extLst>
          </p:cNvPr>
          <p:cNvSpPr>
            <a:spLocks noGrp="1"/>
          </p:cNvSpPr>
          <p:nvPr>
            <p:ph type="pic" sz="quarter" idx="21"/>
          </p:nvPr>
        </p:nvSpPr>
        <p:spPr>
          <a:xfrm>
            <a:off x="6879398"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0" name="Platshållare för bild 6">
            <a:extLst>
              <a:ext uri="{FF2B5EF4-FFF2-40B4-BE49-F238E27FC236}">
                <a16:creationId xmlns:a16="http://schemas.microsoft.com/office/drawing/2014/main" id="{31D05D45-D52C-8C4A-A4F6-E63CBA56531D}"/>
              </a:ext>
            </a:extLst>
          </p:cNvPr>
          <p:cNvSpPr>
            <a:spLocks noGrp="1"/>
          </p:cNvSpPr>
          <p:nvPr>
            <p:ph type="pic" sz="quarter" idx="22"/>
          </p:nvPr>
        </p:nvSpPr>
        <p:spPr>
          <a:xfrm>
            <a:off x="8585366"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1" name="Platshållare för bild 6">
            <a:extLst>
              <a:ext uri="{FF2B5EF4-FFF2-40B4-BE49-F238E27FC236}">
                <a16:creationId xmlns:a16="http://schemas.microsoft.com/office/drawing/2014/main" id="{02038311-D51C-684F-9171-B937CD446C07}"/>
              </a:ext>
            </a:extLst>
          </p:cNvPr>
          <p:cNvSpPr>
            <a:spLocks noGrp="1"/>
          </p:cNvSpPr>
          <p:nvPr>
            <p:ph type="pic" sz="quarter" idx="23"/>
          </p:nvPr>
        </p:nvSpPr>
        <p:spPr>
          <a:xfrm>
            <a:off x="10293939" y="4046248"/>
            <a:ext cx="1093788" cy="1095375"/>
          </a:xfrm>
          <a:prstGeom prst="ellipse">
            <a:avLst/>
          </a:prstGeom>
          <a:solidFill>
            <a:schemeClr val="bg2">
              <a:lumMod val="90000"/>
            </a:schemeClr>
          </a:solidFill>
        </p:spPr>
        <p:txBody>
          <a:bodyPr/>
          <a:lstStyle>
            <a:lvl1pPr>
              <a:defRPr sz="900" b="1" i="0">
                <a:latin typeface="Lab Grotesque Black" pitchFamily="2" charset="0"/>
              </a:defRPr>
            </a:lvl1pPr>
          </a:lstStyle>
          <a:p>
            <a:endParaRPr lang="sv-SE"/>
          </a:p>
        </p:txBody>
      </p:sp>
      <p:sp>
        <p:nvSpPr>
          <p:cNvPr id="52" name="Platshållare för text 10">
            <a:extLst>
              <a:ext uri="{FF2B5EF4-FFF2-40B4-BE49-F238E27FC236}">
                <a16:creationId xmlns:a16="http://schemas.microsoft.com/office/drawing/2014/main" id="{0FD337D5-4498-DD4A-BDD2-5C751D2DE4F5}"/>
              </a:ext>
            </a:extLst>
          </p:cNvPr>
          <p:cNvSpPr>
            <a:spLocks noGrp="1"/>
          </p:cNvSpPr>
          <p:nvPr>
            <p:ph type="body" sz="quarter" idx="24" hasCustomPrompt="1"/>
          </p:nvPr>
        </p:nvSpPr>
        <p:spPr>
          <a:xfrm>
            <a:off x="6811442"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3" name="Platshållare för text 10">
            <a:extLst>
              <a:ext uri="{FF2B5EF4-FFF2-40B4-BE49-F238E27FC236}">
                <a16:creationId xmlns:a16="http://schemas.microsoft.com/office/drawing/2014/main" id="{3A59C96E-A634-CB48-9F24-BF54DAEF501F}"/>
              </a:ext>
            </a:extLst>
          </p:cNvPr>
          <p:cNvSpPr>
            <a:spLocks noGrp="1"/>
          </p:cNvSpPr>
          <p:nvPr>
            <p:ph type="body" sz="quarter" idx="25" hasCustomPrompt="1"/>
          </p:nvPr>
        </p:nvSpPr>
        <p:spPr>
          <a:xfrm>
            <a:off x="8517410"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4" name="Platshållare för text 10">
            <a:extLst>
              <a:ext uri="{FF2B5EF4-FFF2-40B4-BE49-F238E27FC236}">
                <a16:creationId xmlns:a16="http://schemas.microsoft.com/office/drawing/2014/main" id="{20C72DDE-F2D2-2D4A-8555-B9542A802A65}"/>
              </a:ext>
            </a:extLst>
          </p:cNvPr>
          <p:cNvSpPr>
            <a:spLocks noGrp="1"/>
          </p:cNvSpPr>
          <p:nvPr>
            <p:ph type="body" sz="quarter" idx="26" hasCustomPrompt="1"/>
          </p:nvPr>
        </p:nvSpPr>
        <p:spPr>
          <a:xfrm>
            <a:off x="10225983" y="5263696"/>
            <a:ext cx="1229701" cy="447481"/>
          </a:xfrm>
          <a:prstGeom prst="rect">
            <a:avLst/>
          </a:prstGeom>
        </p:spPr>
        <p:txBody>
          <a:bodyPr anchor="ctr"/>
          <a:lstStyle>
            <a:lvl1pPr marL="0" indent="0" algn="ctr">
              <a:lnSpc>
                <a:spcPct val="100000"/>
              </a:lnSpc>
              <a:buNone/>
              <a:defRPr sz="900" b="0" i="0">
                <a:latin typeface="Lab Grotesque" pitchFamily="2" charset="0"/>
              </a:defRPr>
            </a:lvl1pPr>
          </a:lstStyle>
          <a:p>
            <a:pPr lvl="0"/>
            <a:r>
              <a:rPr lang="sv-SE"/>
              <a:t>Förnamn Efternamn</a:t>
            </a:r>
            <a:br>
              <a:rPr lang="sv-SE"/>
            </a:br>
            <a:r>
              <a:rPr lang="sv-SE"/>
              <a:t>Projektledare</a:t>
            </a:r>
          </a:p>
        </p:txBody>
      </p:sp>
      <p:sp>
        <p:nvSpPr>
          <p:cNvPr id="55" name="Title 1">
            <a:extLst>
              <a:ext uri="{FF2B5EF4-FFF2-40B4-BE49-F238E27FC236}">
                <a16:creationId xmlns:a16="http://schemas.microsoft.com/office/drawing/2014/main" id="{DAC58017-48D9-804C-B07A-68A06AADCF18}"/>
              </a:ext>
            </a:extLst>
          </p:cNvPr>
          <p:cNvSpPr txBox="1">
            <a:spLocks/>
          </p:cNvSpPr>
          <p:nvPr userDrawn="1"/>
        </p:nvSpPr>
        <p:spPr>
          <a:xfrm>
            <a:off x="6194642" y="820267"/>
            <a:ext cx="5997358" cy="555661"/>
          </a:xfrm>
          <a:prstGeom prst="rect">
            <a:avLst/>
          </a:prstGeom>
        </p:spPr>
        <p:txBody>
          <a:bodyPr anchor="ctr"/>
          <a:lstStyle>
            <a:lvl1pPr algn="l" defTabSz="914400" rtl="0" eaLnBrk="1" latinLnBrk="0" hangingPunct="1">
              <a:lnSpc>
                <a:spcPct val="100000"/>
              </a:lnSpc>
              <a:spcBef>
                <a:spcPct val="0"/>
              </a:spcBef>
              <a:buNone/>
              <a:defRPr sz="3600" b="1" i="0" kern="1200">
                <a:solidFill>
                  <a:schemeClr val="tx1"/>
                </a:solidFill>
                <a:latin typeface="Lab Grotesque Black" pitchFamily="2" charset="77"/>
                <a:ea typeface="+mj-ea"/>
                <a:cs typeface="+mj-cs"/>
              </a:defRPr>
            </a:lvl1pPr>
          </a:lstStyle>
          <a:p>
            <a:pPr algn="ctr"/>
            <a:r>
              <a:rPr lang="sv-SE" sz="2000" b="1" i="0">
                <a:latin typeface="Lab Grotesque Black" pitchFamily="2" charset="0"/>
              </a:rPr>
              <a:t>PROJEKTGRUPP</a:t>
            </a:r>
            <a:endParaRPr lang="en-US" sz="2000" b="1" i="0">
              <a:latin typeface="Lab Grotesque Black" pitchFamily="2" charset="0"/>
            </a:endParaRPr>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814161" y="3429000"/>
            <a:ext cx="4764259" cy="1683779"/>
          </a:xfrm>
          <a:prstGeom prst="rect">
            <a:avLst/>
          </a:prstGeom>
        </p:spPr>
        <p:txBody>
          <a:bodyPr anchor="t"/>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b="0" i="0">
                <a:latin typeface="Lab Grotesque" pitchFamily="2" charset="0"/>
              </a:defRPr>
            </a:lvl1pPr>
            <a:lvl2pPr marL="514350" indent="0">
              <a:lnSpc>
                <a:spcPct val="100000"/>
              </a:lnSpc>
              <a:buFont typeface="Arial" panose="020B0604020202020204" pitchFamily="34" charset="0"/>
              <a:buChar char="•"/>
              <a:defRPr sz="1600"/>
            </a:lvl2pPr>
            <a:lvl3pPr>
              <a:lnSpc>
                <a:spcPct val="100000"/>
              </a:lnSpc>
              <a:defRPr sz="1600"/>
            </a:lvl3pPr>
            <a:lvl4pPr>
              <a:lnSpc>
                <a:spcPct val="100000"/>
              </a:lnSpc>
              <a:buNone/>
              <a:defRPr sz="1600"/>
            </a:lvl4pPr>
            <a:lvl5pPr>
              <a:lnSpc>
                <a:spcPct val="100000"/>
              </a:lnSpc>
              <a:defRPr sz="1600"/>
            </a:lvl5pPr>
            <a:lvl6pPr>
              <a:lnSpc>
                <a:spcPct val="100000"/>
              </a:lnSpc>
              <a:buFont typeface="Arial" panose="020B0604020202020204" pitchFamily="34" charset="0"/>
              <a:buChar char="•"/>
              <a:defRPr sz="1600"/>
            </a:lvl6pPr>
            <a:lvl7pPr>
              <a:lnSpc>
                <a:spcPct val="100000"/>
              </a:lnSpc>
              <a:defRPr sz="1600"/>
            </a:lvl7pPr>
            <a:lvl8pPr>
              <a:lnSpc>
                <a:spcPct val="100000"/>
              </a:lnSpc>
              <a:defRPr sz="1600"/>
            </a:lvl8pPr>
            <a:lvl9pPr>
              <a:lnSpc>
                <a:spcPct val="100000"/>
              </a:lnSpc>
              <a:defRPr sz="1600"/>
            </a:lvl9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2514600" marR="0" lvl="5" indent="-171450" algn="l" defTabSz="914400" rtl="0" eaLnBrk="1" fontAlgn="auto" latinLnBrk="0" hangingPunct="1">
              <a:lnSpc>
                <a:spcPct val="90000"/>
              </a:lnSpc>
              <a:spcBef>
                <a:spcPts val="1000"/>
              </a:spcBef>
              <a:spcAft>
                <a:spcPts val="0"/>
              </a:spcAft>
              <a:buClrTx/>
              <a:buSzTx/>
              <a:tabLst/>
              <a:defRPr/>
            </a:pPr>
            <a:endParaRPr lang="sv-SE"/>
          </a:p>
        </p:txBody>
      </p:sp>
      <p:sp>
        <p:nvSpPr>
          <p:cNvPr id="3" name="Platshållare för text 2">
            <a:extLst>
              <a:ext uri="{FF2B5EF4-FFF2-40B4-BE49-F238E27FC236}">
                <a16:creationId xmlns:a16="http://schemas.microsoft.com/office/drawing/2014/main" id="{A4643E52-3B0D-F041-AAB3-D7BEB7F6413F}"/>
              </a:ext>
            </a:extLst>
          </p:cNvPr>
          <p:cNvSpPr>
            <a:spLocks noGrp="1"/>
          </p:cNvSpPr>
          <p:nvPr>
            <p:ph type="body" sz="quarter" idx="14" hasCustomPrompt="1"/>
          </p:nvPr>
        </p:nvSpPr>
        <p:spPr>
          <a:xfrm>
            <a:off x="803275" y="1748967"/>
            <a:ext cx="4776581" cy="1381129"/>
          </a:xfrm>
          <a:prstGeom prst="rect">
            <a:avLst/>
          </a:prstGeom>
        </p:spPr>
        <p:txBody>
          <a:bodyPr anchor="ctr"/>
          <a:lstStyle>
            <a:lvl1pPr marL="0" indent="0">
              <a:buNone/>
              <a:defRPr sz="3600" b="1" i="0">
                <a:solidFill>
                  <a:schemeClr val="tx1"/>
                </a:solidFill>
                <a:latin typeface="Lab Grotesque Black" pitchFamily="2" charset="0"/>
              </a:defRPr>
            </a:lvl1pPr>
          </a:lstStyle>
          <a:p>
            <a:pPr lvl="0"/>
            <a:r>
              <a:rPr lang="sv-SE"/>
              <a:t>Projektgruppens</a:t>
            </a:r>
            <a:br>
              <a:rPr lang="sv-SE"/>
            </a:br>
            <a:r>
              <a:rPr lang="sv-SE"/>
              <a:t>uppdrag och sammansättning:</a:t>
            </a:r>
          </a:p>
        </p:txBody>
      </p:sp>
      <p:sp>
        <p:nvSpPr>
          <p:cNvPr id="4" name="textruta 3">
            <a:extLst>
              <a:ext uri="{FF2B5EF4-FFF2-40B4-BE49-F238E27FC236}">
                <a16:creationId xmlns:a16="http://schemas.microsoft.com/office/drawing/2014/main" id="{8BD54290-CEC5-3C43-AC9D-60EF6697CA0A}"/>
              </a:ext>
            </a:extLst>
          </p:cNvPr>
          <p:cNvSpPr txBox="1"/>
          <p:nvPr userDrawn="1"/>
        </p:nvSpPr>
        <p:spPr>
          <a:xfrm>
            <a:off x="9135655" y="1468582"/>
            <a:ext cx="184731" cy="646331"/>
          </a:xfrm>
          <a:prstGeom prst="rect">
            <a:avLst/>
          </a:prstGeom>
          <a:noFill/>
        </p:spPr>
        <p:txBody>
          <a:bodyPr wrap="none" rtlCol="0">
            <a:spAutoFit/>
          </a:bodyPr>
          <a:lstStyle/>
          <a:p>
            <a:pPr algn="l"/>
            <a:endParaRPr lang="sv-SE" sz="3600" b="1" i="0">
              <a:latin typeface="Lab Grotesque Black" pitchFamily="2" charset="0"/>
            </a:endParaRPr>
          </a:p>
        </p:txBody>
      </p:sp>
      <p:sp>
        <p:nvSpPr>
          <p:cNvPr id="28" name="Platshållare för datum 21">
            <a:extLst>
              <a:ext uri="{FF2B5EF4-FFF2-40B4-BE49-F238E27FC236}">
                <a16:creationId xmlns:a16="http://schemas.microsoft.com/office/drawing/2014/main" id="{83114287-95CF-EB4E-868F-FF3192DA6DB4}"/>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249C834-F37F-6248-8E7B-07349C8473B9}" type="datetime1">
              <a:rPr lang="sv-SE" smtClean="0"/>
              <a:pPr/>
              <a:t>2022-01-18</a:t>
            </a:fld>
            <a:endParaRPr lang="sv-SE"/>
          </a:p>
        </p:txBody>
      </p:sp>
      <p:sp>
        <p:nvSpPr>
          <p:cNvPr id="29" name="Platshållare för bildnummer 23">
            <a:extLst>
              <a:ext uri="{FF2B5EF4-FFF2-40B4-BE49-F238E27FC236}">
                <a16:creationId xmlns:a16="http://schemas.microsoft.com/office/drawing/2014/main" id="{285B95EA-B48C-7A43-A00F-6388FE10B53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4" name="Rak 23">
            <a:extLst>
              <a:ext uri="{FF2B5EF4-FFF2-40B4-BE49-F238E27FC236}">
                <a16:creationId xmlns:a16="http://schemas.microsoft.com/office/drawing/2014/main" id="{A64A0616-5C8E-314B-B1B9-82737A545357}"/>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7077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d + textpuffar">
    <p:spTree>
      <p:nvGrpSpPr>
        <p:cNvPr id="1" name=""/>
        <p:cNvGrpSpPr/>
        <p:nvPr/>
      </p:nvGrpSpPr>
      <p:grpSpPr>
        <a:xfrm>
          <a:off x="0" y="0"/>
          <a:ext cx="0" cy="0"/>
          <a:chOff x="0" y="0"/>
          <a:chExt cx="0" cy="0"/>
        </a:xfrm>
      </p:grpSpPr>
      <p:sp>
        <p:nvSpPr>
          <p:cNvPr id="31" name="Rektangel 12">
            <a:extLst>
              <a:ext uri="{FF2B5EF4-FFF2-40B4-BE49-F238E27FC236}">
                <a16:creationId xmlns:a16="http://schemas.microsoft.com/office/drawing/2014/main" id="{447C0918-AA53-1144-8862-D38D059A4E16}"/>
              </a:ext>
            </a:extLst>
          </p:cNvPr>
          <p:cNvSpPr/>
          <p:nvPr userDrawn="1"/>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Platshållare för bild 15">
            <a:extLst>
              <a:ext uri="{FF2B5EF4-FFF2-40B4-BE49-F238E27FC236}">
                <a16:creationId xmlns:a16="http://schemas.microsoft.com/office/drawing/2014/main" id="{25A22ABF-3C7B-B340-94C9-3A893D569BC3}"/>
              </a:ext>
            </a:extLst>
          </p:cNvPr>
          <p:cNvSpPr>
            <a:spLocks noGrp="1"/>
          </p:cNvSpPr>
          <p:nvPr>
            <p:ph type="pic" sz="quarter" idx="13"/>
          </p:nvPr>
        </p:nvSpPr>
        <p:spPr>
          <a:xfrm>
            <a:off x="5616974" y="2408449"/>
            <a:ext cx="3086478" cy="3661911"/>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8" name="Platshållare för bild 15">
            <a:extLst>
              <a:ext uri="{FF2B5EF4-FFF2-40B4-BE49-F238E27FC236}">
                <a16:creationId xmlns:a16="http://schemas.microsoft.com/office/drawing/2014/main" id="{D1E704DE-FF3C-8541-9E99-2699DEC1D923}"/>
              </a:ext>
            </a:extLst>
          </p:cNvPr>
          <p:cNvSpPr>
            <a:spLocks noGrp="1"/>
          </p:cNvSpPr>
          <p:nvPr>
            <p:ph type="pic" sz="quarter" idx="14"/>
          </p:nvPr>
        </p:nvSpPr>
        <p:spPr>
          <a:xfrm>
            <a:off x="8703903" y="927021"/>
            <a:ext cx="3086478" cy="2175474"/>
          </a:xfrm>
          <a:prstGeom prst="rect">
            <a:avLst/>
          </a:prstGeom>
          <a:solidFill>
            <a:schemeClr val="bg2">
              <a:lumMod val="90000"/>
            </a:schemeClr>
          </a:solidFill>
        </p:spPr>
        <p:txBody>
          <a:bodyPr/>
          <a:lstStyle>
            <a:lvl1pPr>
              <a:defRPr b="1" i="0">
                <a:latin typeface="Lab Grotesque Black" pitchFamily="2" charset="0"/>
              </a:defRPr>
            </a:lvl1pPr>
          </a:lstStyle>
          <a:p>
            <a:endParaRPr lang="sv-SE"/>
          </a:p>
        </p:txBody>
      </p:sp>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96038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2442315"/>
            <a:ext cx="4222678" cy="335052"/>
          </a:xfrm>
          <a:prstGeom prst="rect">
            <a:avLst/>
          </a:prstGeom>
        </p:spPr>
        <p:txBody>
          <a:bodyPr anchor="ctr"/>
          <a:lstStyle>
            <a:lvl1pPr marL="0" indent="0" algn="l">
              <a:lnSpc>
                <a:spcPct val="100000"/>
              </a:lnSpc>
              <a:buNone/>
              <a:defRPr sz="18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2793772"/>
            <a:ext cx="4222284" cy="1348283"/>
          </a:xfrm>
          <a:prstGeom prst="rect">
            <a:avLst/>
          </a:prstGeom>
        </p:spPr>
        <p:txBody>
          <a:bodyPr/>
          <a:lstStyle>
            <a:lvl1pPr marL="0" indent="0">
              <a:lnSpc>
                <a:spcPct val="100000"/>
              </a:lnSpc>
              <a:buFont typeface="Arial" panose="020B0604020202020204" pitchFamily="34" charset="0"/>
              <a:buNone/>
              <a:defRPr sz="1600" b="0" i="0">
                <a:latin typeface="Lab Grotesque" pitchFamily="2" charset="0"/>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vl6pPr>
              <a:lnSpc>
                <a:spcPct val="100000"/>
              </a:lnSpc>
              <a:defRPr sz="1600"/>
            </a:lvl6pPr>
            <a:lvl7pPr>
              <a:lnSpc>
                <a:spcPct val="100000"/>
              </a:lnSpc>
              <a:defRPr sz="1600"/>
            </a:lvl7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5049898"/>
            <a:ext cx="4222284" cy="1369720"/>
          </a:xfrm>
          <a:prstGeom prst="rect">
            <a:avLst/>
          </a:prstGeom>
        </p:spPr>
        <p:txBody>
          <a:bodyPr/>
          <a:lstStyle>
            <a:lvl1pPr marL="0" indent="0">
              <a:lnSpc>
                <a:spcPct val="130000"/>
              </a:lnSpc>
              <a:buFont typeface="Arial" panose="020B0604020202020204" pitchFamily="34" charset="0"/>
              <a:buNone/>
              <a:defRPr sz="1600" b="0" i="0">
                <a:latin typeface="Lab Grotesque" pitchFamily="2" charset="0"/>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443162"/>
            <a:ext cx="4222284" cy="338137"/>
          </a:xfrm>
          <a:prstGeom prst="rect">
            <a:avLst/>
          </a:prstGeom>
        </p:spPr>
        <p:txBody>
          <a:bodyPr anchor="ctr"/>
          <a:lstStyle>
            <a:lvl1pPr marL="0" indent="0">
              <a:buNone/>
              <a:defRPr sz="1800" b="1" i="0">
                <a:latin typeface="Lab Grotesque Black" pitchFamily="2" charset="0"/>
              </a:defRPr>
            </a:lvl1pPr>
          </a:lstStyle>
          <a:p>
            <a:pPr lvl="0"/>
            <a:r>
              <a:rPr lang="sv-SE"/>
              <a:t>Underrubrik</a:t>
            </a:r>
          </a:p>
        </p:txBody>
      </p:sp>
      <p:sp>
        <p:nvSpPr>
          <p:cNvPr id="22" name="Platshållare för datum 21">
            <a:extLst>
              <a:ext uri="{FF2B5EF4-FFF2-40B4-BE49-F238E27FC236}">
                <a16:creationId xmlns:a16="http://schemas.microsoft.com/office/drawing/2014/main" id="{BBA6B25A-ECAC-1548-8B6F-D4B4F9B809F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1569D40-41E3-1A42-B6DE-89B0CEBA0DB6}" type="datetime1">
              <a:rPr lang="sv-SE" smtClean="0"/>
              <a:pPr/>
              <a:t>2022-01-18</a:t>
            </a:fld>
            <a:endParaRPr lang="sv-SE"/>
          </a:p>
        </p:txBody>
      </p:sp>
      <p:sp>
        <p:nvSpPr>
          <p:cNvPr id="24" name="Platshållare för bildnummer 23">
            <a:extLst>
              <a:ext uri="{FF2B5EF4-FFF2-40B4-BE49-F238E27FC236}">
                <a16:creationId xmlns:a16="http://schemas.microsoft.com/office/drawing/2014/main" id="{D1FE9E5D-AAA2-7B45-B774-5E945779D74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17" name="Rak 16">
            <a:extLst>
              <a:ext uri="{FF2B5EF4-FFF2-40B4-BE49-F238E27FC236}">
                <a16:creationId xmlns:a16="http://schemas.microsoft.com/office/drawing/2014/main" id="{17820710-E85E-DD4A-BE0A-EE2E8E34660C}"/>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66389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8" y="1841311"/>
            <a:ext cx="4727531"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2022-01-18</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a:extLst>
              <a:ext uri="{FF2B5EF4-FFF2-40B4-BE49-F238E27FC236}">
                <a16:creationId xmlns:a16="http://schemas.microsoft.com/office/drawing/2014/main" id="{D2A49CFB-4771-C545-8946-19BC20DFAAC5}"/>
              </a:ext>
            </a:extLst>
          </p:cNvPr>
          <p:cNvPicPr>
            <a:picLocks noChangeAspect="1"/>
          </p:cNvPicPr>
          <p:nvPr userDrawn="1"/>
        </p:nvPicPr>
        <p:blipFill>
          <a:blip r:embed="rId2"/>
          <a:srcRect/>
          <a:stretch/>
        </p:blipFill>
        <p:spPr>
          <a:xfrm>
            <a:off x="343317" y="103524"/>
            <a:ext cx="1430143" cy="195306"/>
          </a:xfrm>
          <a:prstGeom prst="rect">
            <a:avLst/>
          </a:prstGeom>
        </p:spPr>
      </p:pic>
      <p:sp>
        <p:nvSpPr>
          <p:cNvPr id="14" name="Platshållare för text 18">
            <a:extLst>
              <a:ext uri="{FF2B5EF4-FFF2-40B4-BE49-F238E27FC236}">
                <a16:creationId xmlns:a16="http://schemas.microsoft.com/office/drawing/2014/main" id="{9F94B155-B0BE-444A-B67F-5110C1437837}"/>
              </a:ext>
            </a:extLst>
          </p:cNvPr>
          <p:cNvSpPr>
            <a:spLocks noGrp="1"/>
          </p:cNvSpPr>
          <p:nvPr>
            <p:ph type="body" sz="quarter" idx="20" hasCustomPrompt="1"/>
          </p:nvPr>
        </p:nvSpPr>
        <p:spPr>
          <a:xfrm>
            <a:off x="7492323" y="2270771"/>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marL="3200400" indent="0">
              <a:buNone/>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Tree>
    <p:extLst>
      <p:ext uri="{BB962C8B-B14F-4D97-AF65-F5344CB8AC3E}">
        <p14:creationId xmlns:p14="http://schemas.microsoft.com/office/powerpoint/2010/main" val="17548908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ollage + text">
    <p:spTree>
      <p:nvGrpSpPr>
        <p:cNvPr id="1" name=""/>
        <p:cNvGrpSpPr/>
        <p:nvPr/>
      </p:nvGrpSpPr>
      <p:grpSpPr>
        <a:xfrm>
          <a:off x="0" y="0"/>
          <a:ext cx="0" cy="0"/>
          <a:chOff x="0" y="0"/>
          <a:chExt cx="0" cy="0"/>
        </a:xfrm>
      </p:grpSpPr>
      <p:sp>
        <p:nvSpPr>
          <p:cNvPr id="18" name="Platshållare för bild 13">
            <a:extLst>
              <a:ext uri="{FF2B5EF4-FFF2-40B4-BE49-F238E27FC236}">
                <a16:creationId xmlns:a16="http://schemas.microsoft.com/office/drawing/2014/main" id="{91847E4E-EFEF-5348-B6F4-5001C7DC2675}"/>
              </a:ext>
            </a:extLst>
          </p:cNvPr>
          <p:cNvSpPr>
            <a:spLocks noGrp="1"/>
          </p:cNvSpPr>
          <p:nvPr>
            <p:ph type="pic" sz="quarter" idx="13"/>
          </p:nvPr>
        </p:nvSpPr>
        <p:spPr>
          <a:xfrm>
            <a:off x="349250"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19" name="Platshållare för bild 13">
            <a:extLst>
              <a:ext uri="{FF2B5EF4-FFF2-40B4-BE49-F238E27FC236}">
                <a16:creationId xmlns:a16="http://schemas.microsoft.com/office/drawing/2014/main" id="{AAD030D5-1C3E-8643-9B0B-29F870458200}"/>
              </a:ext>
            </a:extLst>
          </p:cNvPr>
          <p:cNvSpPr>
            <a:spLocks noGrp="1"/>
          </p:cNvSpPr>
          <p:nvPr>
            <p:ph type="pic" sz="quarter" idx="14"/>
          </p:nvPr>
        </p:nvSpPr>
        <p:spPr>
          <a:xfrm>
            <a:off x="3845379" y="87584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0" name="Platshållare för bild 13">
            <a:extLst>
              <a:ext uri="{FF2B5EF4-FFF2-40B4-BE49-F238E27FC236}">
                <a16:creationId xmlns:a16="http://schemas.microsoft.com/office/drawing/2014/main" id="{3B0D857C-287C-3F4B-BF2F-70E29ADB2B70}"/>
              </a:ext>
            </a:extLst>
          </p:cNvPr>
          <p:cNvSpPr>
            <a:spLocks noGrp="1"/>
          </p:cNvSpPr>
          <p:nvPr>
            <p:ph type="pic" sz="quarter" idx="15"/>
          </p:nvPr>
        </p:nvSpPr>
        <p:spPr>
          <a:xfrm>
            <a:off x="349250"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1" name="Platshållare för bild 13">
            <a:extLst>
              <a:ext uri="{FF2B5EF4-FFF2-40B4-BE49-F238E27FC236}">
                <a16:creationId xmlns:a16="http://schemas.microsoft.com/office/drawing/2014/main" id="{E70A5B43-1BFC-D04C-9450-D18063C8287A}"/>
              </a:ext>
            </a:extLst>
          </p:cNvPr>
          <p:cNvSpPr>
            <a:spLocks noGrp="1"/>
          </p:cNvSpPr>
          <p:nvPr>
            <p:ph type="pic" sz="quarter" idx="16"/>
          </p:nvPr>
        </p:nvSpPr>
        <p:spPr>
          <a:xfrm>
            <a:off x="3845379" y="3727156"/>
            <a:ext cx="3332163" cy="267811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22" name="Title 1">
            <a:extLst>
              <a:ext uri="{FF2B5EF4-FFF2-40B4-BE49-F238E27FC236}">
                <a16:creationId xmlns:a16="http://schemas.microsoft.com/office/drawing/2014/main" id="{C4DA1D60-3A84-3847-A83B-689F524A6FC5}"/>
              </a:ext>
            </a:extLst>
          </p:cNvPr>
          <p:cNvSpPr>
            <a:spLocks noGrp="1"/>
          </p:cNvSpPr>
          <p:nvPr>
            <p:ph type="ctrTitle" hasCustomPrompt="1"/>
          </p:nvPr>
        </p:nvSpPr>
        <p:spPr>
          <a:xfrm>
            <a:off x="7632834" y="1841311"/>
            <a:ext cx="415671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23" name="Subtitle 2">
            <a:extLst>
              <a:ext uri="{FF2B5EF4-FFF2-40B4-BE49-F238E27FC236}">
                <a16:creationId xmlns:a16="http://schemas.microsoft.com/office/drawing/2014/main" id="{11121701-9CA7-FC42-9186-19A124C758CB}"/>
              </a:ext>
            </a:extLst>
          </p:cNvPr>
          <p:cNvSpPr>
            <a:spLocks noGrp="1"/>
          </p:cNvSpPr>
          <p:nvPr>
            <p:ph type="subTitle" idx="1" hasCustomPrompt="1"/>
          </p:nvPr>
        </p:nvSpPr>
        <p:spPr>
          <a:xfrm>
            <a:off x="7605718" y="3874514"/>
            <a:ext cx="4173777" cy="2542161"/>
          </a:xfrm>
          <a:prstGeom prst="rect">
            <a:avLst/>
          </a:prstGeom>
        </p:spPr>
        <p:txBody>
          <a:bodyPr/>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24" name="Platshållare för datum 21">
            <a:extLst>
              <a:ext uri="{FF2B5EF4-FFF2-40B4-BE49-F238E27FC236}">
                <a16:creationId xmlns:a16="http://schemas.microsoft.com/office/drawing/2014/main" id="{9E8FB540-90CF-A04D-970C-9C53103DC8F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ECC9CB8-12C7-4C4D-9160-5F05B69F77B1}" type="datetime1">
              <a:rPr lang="sv-SE" smtClean="0"/>
              <a:pPr/>
              <a:t>2022-01-18</a:t>
            </a:fld>
            <a:endParaRPr lang="sv-SE"/>
          </a:p>
        </p:txBody>
      </p:sp>
      <p:sp>
        <p:nvSpPr>
          <p:cNvPr id="25" name="Platshållare för bildnummer 23">
            <a:extLst>
              <a:ext uri="{FF2B5EF4-FFF2-40B4-BE49-F238E27FC236}">
                <a16:creationId xmlns:a16="http://schemas.microsoft.com/office/drawing/2014/main" id="{A1A2DFA3-374D-B34E-88AD-F851DD03247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47463078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Utfallande bild med text">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0" y="8467"/>
            <a:ext cx="12192000" cy="6849533"/>
          </a:xfrm>
          <a:prstGeom prst="rect">
            <a:avLst/>
          </a:prstGeom>
          <a:solidFill>
            <a:schemeClr val="bg2"/>
          </a:solidFill>
        </p:spPr>
        <p:txBody>
          <a:bodyPr/>
          <a:lstStyle>
            <a:lvl1pPr>
              <a:defRPr b="1" i="0">
                <a:latin typeface="Lab Grotesque Black" pitchFamily="2" charset="0"/>
              </a:defRPr>
            </a:lvl1pPr>
          </a:lstStyle>
          <a:p>
            <a:endParaRPr lang="sv-SE"/>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4161" y="1841312"/>
            <a:ext cx="3954478" cy="182012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8817" y="3874515"/>
            <a:ext cx="3970707" cy="1663481"/>
          </a:xfrm>
          <a:prstGeom prst="rect">
            <a:avLst/>
          </a:prstGeom>
        </p:spPr>
        <p:txBody>
          <a:bodyPr anchor="t"/>
          <a:lstStyle>
            <a:lvl1pPr marL="0" indent="0" algn="l">
              <a:lnSpc>
                <a:spcPct val="130000"/>
              </a:lnSpc>
              <a:buNone/>
              <a:defRPr sz="18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Tree>
    <p:extLst>
      <p:ext uri="{BB962C8B-B14F-4D97-AF65-F5344CB8AC3E}">
        <p14:creationId xmlns:p14="http://schemas.microsoft.com/office/powerpoint/2010/main" val="55478034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kollage">
    <p:spTree>
      <p:nvGrpSpPr>
        <p:cNvPr id="1" name=""/>
        <p:cNvGrpSpPr/>
        <p:nvPr/>
      </p:nvGrpSpPr>
      <p:grpSpPr>
        <a:xfrm>
          <a:off x="0" y="0"/>
          <a:ext cx="0" cy="0"/>
          <a:chOff x="0" y="0"/>
          <a:chExt cx="0" cy="0"/>
        </a:xfrm>
      </p:grpSpPr>
      <p:sp>
        <p:nvSpPr>
          <p:cNvPr id="24" name="Platshållare för bild 14">
            <a:extLst>
              <a:ext uri="{FF2B5EF4-FFF2-40B4-BE49-F238E27FC236}">
                <a16:creationId xmlns:a16="http://schemas.microsoft.com/office/drawing/2014/main" id="{2DC9E5D3-F0E9-1648-A784-1295005DC89D}"/>
              </a:ext>
            </a:extLst>
          </p:cNvPr>
          <p:cNvSpPr>
            <a:spLocks noGrp="1"/>
          </p:cNvSpPr>
          <p:nvPr>
            <p:ph type="pic" sz="quarter" idx="10"/>
          </p:nvPr>
        </p:nvSpPr>
        <p:spPr>
          <a:xfrm>
            <a:off x="962025" y="1204913"/>
            <a:ext cx="3697288" cy="2395537"/>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5" name="Platshållare för bild 16">
            <a:extLst>
              <a:ext uri="{FF2B5EF4-FFF2-40B4-BE49-F238E27FC236}">
                <a16:creationId xmlns:a16="http://schemas.microsoft.com/office/drawing/2014/main" id="{4CD03E9A-DC69-4446-A773-C1DD5F4E502F}"/>
              </a:ext>
            </a:extLst>
          </p:cNvPr>
          <p:cNvSpPr>
            <a:spLocks noGrp="1"/>
          </p:cNvSpPr>
          <p:nvPr>
            <p:ph type="pic" sz="quarter" idx="11"/>
          </p:nvPr>
        </p:nvSpPr>
        <p:spPr>
          <a:xfrm>
            <a:off x="952500" y="3749675"/>
            <a:ext cx="3698875"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6" name="Platshållare för bild 18">
            <a:extLst>
              <a:ext uri="{FF2B5EF4-FFF2-40B4-BE49-F238E27FC236}">
                <a16:creationId xmlns:a16="http://schemas.microsoft.com/office/drawing/2014/main" id="{CB4982CD-B1B3-9844-A0BD-E83438EACE8D}"/>
              </a:ext>
            </a:extLst>
          </p:cNvPr>
          <p:cNvSpPr>
            <a:spLocks noGrp="1"/>
          </p:cNvSpPr>
          <p:nvPr>
            <p:ph type="pic" sz="quarter" idx="12"/>
          </p:nvPr>
        </p:nvSpPr>
        <p:spPr>
          <a:xfrm>
            <a:off x="4818063" y="1204913"/>
            <a:ext cx="2584450" cy="4940300"/>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27" name="Platshållare för bild 20">
            <a:extLst>
              <a:ext uri="{FF2B5EF4-FFF2-40B4-BE49-F238E27FC236}">
                <a16:creationId xmlns:a16="http://schemas.microsoft.com/office/drawing/2014/main" id="{A57F60E6-14C3-6040-9CE8-6502E500DC32}"/>
              </a:ext>
            </a:extLst>
          </p:cNvPr>
          <p:cNvSpPr>
            <a:spLocks noGrp="1"/>
          </p:cNvSpPr>
          <p:nvPr>
            <p:ph type="pic" sz="quarter" idx="13" hasCustomPrompt="1"/>
          </p:nvPr>
        </p:nvSpPr>
        <p:spPr>
          <a:xfrm>
            <a:off x="7561263" y="1204913"/>
            <a:ext cx="3668712" cy="2395537"/>
          </a:xfrm>
          <a:prstGeom prst="rect">
            <a:avLst/>
          </a:prstGeom>
          <a:solidFill>
            <a:schemeClr val="bg2"/>
          </a:solidFill>
        </p:spPr>
        <p:txBody>
          <a:bodyPr/>
          <a:lstStyle>
            <a:lvl1pPr>
              <a:defRPr sz="900" b="1" i="0">
                <a:latin typeface="Lab Grotesque Black" pitchFamily="2" charset="0"/>
              </a:defRPr>
            </a:lvl1pPr>
          </a:lstStyle>
          <a:p>
            <a:r>
              <a:rPr lang="sv-SE"/>
              <a:t>Istället för en bild så kan man lägga ett textblock eller ett citat i en av rutorna</a:t>
            </a:r>
          </a:p>
        </p:txBody>
      </p:sp>
      <p:sp>
        <p:nvSpPr>
          <p:cNvPr id="28" name="Platshållare för bild 22">
            <a:extLst>
              <a:ext uri="{FF2B5EF4-FFF2-40B4-BE49-F238E27FC236}">
                <a16:creationId xmlns:a16="http://schemas.microsoft.com/office/drawing/2014/main" id="{95FDF529-C476-9F40-9103-9499C7EDAEF3}"/>
              </a:ext>
            </a:extLst>
          </p:cNvPr>
          <p:cNvSpPr>
            <a:spLocks noGrp="1"/>
          </p:cNvSpPr>
          <p:nvPr>
            <p:ph type="pic" sz="quarter" idx="14"/>
          </p:nvPr>
        </p:nvSpPr>
        <p:spPr>
          <a:xfrm>
            <a:off x="7561263" y="3749675"/>
            <a:ext cx="3678237" cy="2395538"/>
          </a:xfrm>
          <a:prstGeom prst="rect">
            <a:avLst/>
          </a:prstGeom>
          <a:solidFill>
            <a:schemeClr val="bg2"/>
          </a:solidFill>
        </p:spPr>
        <p:txBody>
          <a:bodyPr/>
          <a:lstStyle>
            <a:lvl1pPr>
              <a:defRPr sz="900" b="1" i="0">
                <a:latin typeface="Lab Grotesque Black" pitchFamily="2" charset="0"/>
              </a:defRPr>
            </a:lvl1pPr>
          </a:lstStyle>
          <a:p>
            <a:endParaRPr lang="sv-SE"/>
          </a:p>
        </p:txBody>
      </p:sp>
      <p:sp>
        <p:nvSpPr>
          <p:cNvPr id="16" name="Platshållare för datum 21">
            <a:extLst>
              <a:ext uri="{FF2B5EF4-FFF2-40B4-BE49-F238E27FC236}">
                <a16:creationId xmlns:a16="http://schemas.microsoft.com/office/drawing/2014/main" id="{F05A5BAC-5876-8745-A7D7-ABCEE49825EB}"/>
              </a:ext>
            </a:extLst>
          </p:cNvPr>
          <p:cNvSpPr>
            <a:spLocks noGrp="1"/>
          </p:cNvSpPr>
          <p:nvPr>
            <p:ph type="dt" sz="half" idx="15"/>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6449B397-705C-8644-91DC-4A59CC3B9AAA}" type="datetime1">
              <a:rPr lang="sv-SE" smtClean="0"/>
              <a:pPr/>
              <a:t>2022-01-18</a:t>
            </a:fld>
            <a:endParaRPr lang="sv-SE"/>
          </a:p>
        </p:txBody>
      </p:sp>
      <p:sp>
        <p:nvSpPr>
          <p:cNvPr id="17" name="Platshållare för bildnummer 23">
            <a:extLst>
              <a:ext uri="{FF2B5EF4-FFF2-40B4-BE49-F238E27FC236}">
                <a16:creationId xmlns:a16="http://schemas.microsoft.com/office/drawing/2014/main" id="{4C009CD6-185B-6C4A-B3BA-C4DFF4701C53}"/>
              </a:ext>
            </a:extLst>
          </p:cNvPr>
          <p:cNvSpPr>
            <a:spLocks noGrp="1"/>
          </p:cNvSpPr>
          <p:nvPr>
            <p:ph type="sldNum" sz="quarter" idx="16"/>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985239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snedskuren färgplatta">
    <p:bg>
      <p:bgPr>
        <a:solidFill>
          <a:schemeClr val="tx1"/>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61E2AC65-364B-4C4D-A416-C3C9CA1D338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14" name="Rak 13">
            <a:extLst>
              <a:ext uri="{FF2B5EF4-FFF2-40B4-BE49-F238E27FC236}">
                <a16:creationId xmlns:a16="http://schemas.microsoft.com/office/drawing/2014/main" id="{FB0A1862-F830-1A43-A35C-3E58ED225DE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ktangel 12">
            <a:extLst>
              <a:ext uri="{FF2B5EF4-FFF2-40B4-BE49-F238E27FC236}">
                <a16:creationId xmlns:a16="http://schemas.microsoft.com/office/drawing/2014/main" id="{3030809C-53BA-064E-AED5-3E756369DD24}"/>
              </a:ext>
            </a:extLst>
          </p:cNvPr>
          <p:cNvSpPr/>
          <p:nvPr userDrawn="1"/>
        </p:nvSpPr>
        <p:spPr>
          <a:xfrm>
            <a:off x="5363266"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19505"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03275"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90E2D66F-3BD6-3B4D-B498-110ABBDB152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FAE9B3D2-6248-914A-B753-08FF3BE360DF}" type="datetime1">
              <a:rPr lang="sv-SE" smtClean="0"/>
              <a:pPr/>
              <a:t>2022-01-18</a:t>
            </a:fld>
            <a:endParaRPr lang="sv-SE"/>
          </a:p>
        </p:txBody>
      </p:sp>
      <p:sp>
        <p:nvSpPr>
          <p:cNvPr id="19" name="Platshållare för bildnummer 23">
            <a:extLst>
              <a:ext uri="{FF2B5EF4-FFF2-40B4-BE49-F238E27FC236}">
                <a16:creationId xmlns:a16="http://schemas.microsoft.com/office/drawing/2014/main" id="{549EDFFC-1533-7B49-94F8-880585A31987}"/>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cxnSp>
        <p:nvCxnSpPr>
          <p:cNvPr id="22" name="Rak 21">
            <a:extLst>
              <a:ext uri="{FF2B5EF4-FFF2-40B4-BE49-F238E27FC236}">
                <a16:creationId xmlns:a16="http://schemas.microsoft.com/office/drawing/2014/main" id="{0958D60D-08F9-9241-B694-5DB8AFF40B00}"/>
              </a:ext>
            </a:extLst>
          </p:cNvPr>
          <p:cNvCxnSpPr>
            <a:cxnSpLocks/>
          </p:cNvCxnSpPr>
          <p:nvPr userDrawn="1"/>
        </p:nvCxnSpPr>
        <p:spPr>
          <a:xfrm>
            <a:off x="7570033" y="432805"/>
            <a:ext cx="422034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Bildobjekt 14">
            <a:extLst>
              <a:ext uri="{FF2B5EF4-FFF2-40B4-BE49-F238E27FC236}">
                <a16:creationId xmlns:a16="http://schemas.microsoft.com/office/drawing/2014/main" id="{E5AF3D0C-2BED-E74C-8350-D0FDA04BEBD9}"/>
              </a:ext>
            </a:extLst>
          </p:cNvPr>
          <p:cNvPicPr>
            <a:picLocks noChangeAspect="1"/>
          </p:cNvPicPr>
          <p:nvPr userDrawn="1"/>
        </p:nvPicPr>
        <p:blipFill>
          <a:blip r:embed="rId2"/>
          <a:srcRect/>
          <a:stretch/>
        </p:blipFill>
        <p:spPr>
          <a:xfrm>
            <a:off x="343317" y="103524"/>
            <a:ext cx="1430143" cy="195306"/>
          </a:xfrm>
          <a:prstGeom prst="rect">
            <a:avLst/>
          </a:prstGeom>
        </p:spPr>
      </p:pic>
    </p:spTree>
    <p:extLst>
      <p:ext uri="{BB962C8B-B14F-4D97-AF65-F5344CB8AC3E}">
        <p14:creationId xmlns:p14="http://schemas.microsoft.com/office/powerpoint/2010/main" val="184992203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dslinje början">
    <p:bg>
      <p:bgPr>
        <a:solidFill>
          <a:schemeClr val="bg1"/>
        </a:solidFill>
        <a:effectLst/>
      </p:bgPr>
    </p:bg>
    <p:spTree>
      <p:nvGrpSpPr>
        <p:cNvPr id="1" name=""/>
        <p:cNvGrpSpPr/>
        <p:nvPr/>
      </p:nvGrpSpPr>
      <p:grpSpPr>
        <a:xfrm>
          <a:off x="0" y="0"/>
          <a:ext cx="0" cy="0"/>
          <a:chOff x="0" y="0"/>
          <a:chExt cx="0" cy="0"/>
        </a:xfrm>
      </p:grpSpPr>
      <p:cxnSp>
        <p:nvCxnSpPr>
          <p:cNvPr id="9" name="Straight Connector 3">
            <a:extLst>
              <a:ext uri="{FF2B5EF4-FFF2-40B4-BE49-F238E27FC236}">
                <a16:creationId xmlns:a16="http://schemas.microsoft.com/office/drawing/2014/main" id="{99B64DFF-15E0-5648-87A7-970D68B2B236}"/>
              </a:ext>
            </a:extLst>
          </p:cNvPr>
          <p:cNvCxnSpPr>
            <a:cxnSpLocks/>
          </p:cNvCxnSpPr>
          <p:nvPr userDrawn="1"/>
        </p:nvCxnSpPr>
        <p:spPr>
          <a:xfrm>
            <a:off x="1035505" y="3617632"/>
            <a:ext cx="11281189" cy="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Oval 4">
            <a:extLst>
              <a:ext uri="{FF2B5EF4-FFF2-40B4-BE49-F238E27FC236}">
                <a16:creationId xmlns:a16="http://schemas.microsoft.com/office/drawing/2014/main" id="{EFD1C21E-0393-A244-A909-0FC7CEFE8139}"/>
              </a:ext>
            </a:extLst>
          </p:cNvPr>
          <p:cNvSpPr/>
          <p:nvPr userDrawn="1"/>
        </p:nvSpPr>
        <p:spPr>
          <a:xfrm rot="16200000">
            <a:off x="803276"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1" name="Oval 5">
            <a:extLst>
              <a:ext uri="{FF2B5EF4-FFF2-40B4-BE49-F238E27FC236}">
                <a16:creationId xmlns:a16="http://schemas.microsoft.com/office/drawing/2014/main" id="{D9E4678F-30A1-7746-A7D2-D6AAC6027784}"/>
              </a:ext>
            </a:extLst>
          </p:cNvPr>
          <p:cNvSpPr/>
          <p:nvPr userDrawn="1"/>
        </p:nvSpPr>
        <p:spPr>
          <a:xfrm rot="16200000">
            <a:off x="2444300"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12" name="Oval 6">
            <a:extLst>
              <a:ext uri="{FF2B5EF4-FFF2-40B4-BE49-F238E27FC236}">
                <a16:creationId xmlns:a16="http://schemas.microsoft.com/office/drawing/2014/main" id="{CBCBD74A-8311-CE4E-9C21-98B2452DF678}"/>
              </a:ext>
            </a:extLst>
          </p:cNvPr>
          <p:cNvSpPr/>
          <p:nvPr userDrawn="1"/>
        </p:nvSpPr>
        <p:spPr>
          <a:xfrm rot="16200000">
            <a:off x="7472593"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28" name="Platshållare för text 5">
            <a:extLst>
              <a:ext uri="{FF2B5EF4-FFF2-40B4-BE49-F238E27FC236}">
                <a16:creationId xmlns:a16="http://schemas.microsoft.com/office/drawing/2014/main" id="{98C1E78E-BF24-B94A-9E40-DAC0457FED67}"/>
              </a:ext>
            </a:extLst>
          </p:cNvPr>
          <p:cNvSpPr>
            <a:spLocks noGrp="1"/>
          </p:cNvSpPr>
          <p:nvPr userDrawn="1">
            <p:ph type="body" sz="quarter" idx="13" hasCustomPrompt="1"/>
          </p:nvPr>
        </p:nvSpPr>
        <p:spPr>
          <a:xfrm>
            <a:off x="803275" y="1306945"/>
            <a:ext cx="5443870" cy="634033"/>
          </a:xfrm>
          <a:prstGeom prst="rect">
            <a:avLst/>
          </a:prstGeom>
        </p:spPr>
        <p:txBody>
          <a:bodyPr anchor="ctr"/>
          <a:lstStyle>
            <a:lvl1pPr marL="0" indent="0" algn="l">
              <a:buNone/>
              <a:defRPr sz="3600" b="1" i="0">
                <a:solidFill>
                  <a:schemeClr val="tx1"/>
                </a:solidFill>
                <a:latin typeface="Lab Grotesque Black" pitchFamily="2" charset="0"/>
                <a:cs typeface="Arial" panose="020B0604020202020204" pitchFamily="34" charset="0"/>
              </a:defRPr>
            </a:lvl1pPr>
          </a:lstStyle>
          <a:p>
            <a:pPr lvl="0"/>
            <a:r>
              <a:rPr lang="sv-SE"/>
              <a:t>Tidslinje</a:t>
            </a:r>
          </a:p>
        </p:txBody>
      </p:sp>
      <p:sp>
        <p:nvSpPr>
          <p:cNvPr id="33" name="Subtitle 2">
            <a:extLst>
              <a:ext uri="{FF2B5EF4-FFF2-40B4-BE49-F238E27FC236}">
                <a16:creationId xmlns:a16="http://schemas.microsoft.com/office/drawing/2014/main" id="{33F16FFB-6CBB-C043-97D0-0FA46837E6CD}"/>
              </a:ext>
            </a:extLst>
          </p:cNvPr>
          <p:cNvSpPr>
            <a:spLocks noGrp="1"/>
          </p:cNvSpPr>
          <p:nvPr userDrawn="1">
            <p:ph type="subTitle" idx="1" hasCustomPrompt="1"/>
          </p:nvPr>
        </p:nvSpPr>
        <p:spPr>
          <a:xfrm>
            <a:off x="803275" y="2048693"/>
            <a:ext cx="5443870" cy="907304"/>
          </a:xfrm>
          <a:prstGeom prst="rect">
            <a:avLst/>
          </a:prstGeom>
        </p:spPr>
        <p:txBody>
          <a:bodyPr/>
          <a:lstStyle>
            <a:lvl1pPr marL="0" indent="0" algn="l">
              <a:lnSpc>
                <a:spcPct val="120000"/>
              </a:lnSpc>
              <a:buNone/>
              <a:defRPr sz="1800" b="0" i="0">
                <a:solidFill>
                  <a:schemeClr val="tx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 Här kan det stå något på två rader.</a:t>
            </a:r>
            <a:endParaRPr lang="en-US"/>
          </a:p>
        </p:txBody>
      </p:sp>
      <p:sp>
        <p:nvSpPr>
          <p:cNvPr id="36" name="Platshållare för text 2">
            <a:extLst>
              <a:ext uri="{FF2B5EF4-FFF2-40B4-BE49-F238E27FC236}">
                <a16:creationId xmlns:a16="http://schemas.microsoft.com/office/drawing/2014/main" id="{5F299593-70B4-764C-8CB3-1D4A4385E795}"/>
              </a:ext>
            </a:extLst>
          </p:cNvPr>
          <p:cNvSpPr>
            <a:spLocks noGrp="1"/>
          </p:cNvSpPr>
          <p:nvPr userDrawn="1">
            <p:ph type="body" sz="quarter" idx="14" hasCustomPrompt="1"/>
          </p:nvPr>
        </p:nvSpPr>
        <p:spPr>
          <a:xfrm>
            <a:off x="8356937" y="2092088"/>
            <a:ext cx="2995275"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38" name="Platshållare för text 2">
            <a:extLst>
              <a:ext uri="{FF2B5EF4-FFF2-40B4-BE49-F238E27FC236}">
                <a16:creationId xmlns:a16="http://schemas.microsoft.com/office/drawing/2014/main" id="{B232424C-00B1-CB43-9DA5-DFFE516B677E}"/>
              </a:ext>
            </a:extLst>
          </p:cNvPr>
          <p:cNvSpPr>
            <a:spLocks noGrp="1"/>
          </p:cNvSpPr>
          <p:nvPr userDrawn="1">
            <p:ph type="body" sz="quarter" idx="15" hasCustomPrompt="1"/>
          </p:nvPr>
        </p:nvSpPr>
        <p:spPr>
          <a:xfrm>
            <a:off x="8356937" y="1602463"/>
            <a:ext cx="2995275"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39" name="Platshållare för text 2">
            <a:extLst>
              <a:ext uri="{FF2B5EF4-FFF2-40B4-BE49-F238E27FC236}">
                <a16:creationId xmlns:a16="http://schemas.microsoft.com/office/drawing/2014/main" id="{500EDBFF-B9AF-8A41-B9A0-9328B80E2544}"/>
              </a:ext>
            </a:extLst>
          </p:cNvPr>
          <p:cNvSpPr>
            <a:spLocks noGrp="1"/>
          </p:cNvSpPr>
          <p:nvPr userDrawn="1">
            <p:ph type="body" sz="quarter" idx="16" hasCustomPrompt="1"/>
          </p:nvPr>
        </p:nvSpPr>
        <p:spPr>
          <a:xfrm>
            <a:off x="3335013" y="5014857"/>
            <a:ext cx="291213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0" name="Platshållare för text 2">
            <a:extLst>
              <a:ext uri="{FF2B5EF4-FFF2-40B4-BE49-F238E27FC236}">
                <a16:creationId xmlns:a16="http://schemas.microsoft.com/office/drawing/2014/main" id="{1BF96F7A-5484-8A45-BCD1-8CC5BA6C3741}"/>
              </a:ext>
            </a:extLst>
          </p:cNvPr>
          <p:cNvSpPr>
            <a:spLocks noGrp="1"/>
          </p:cNvSpPr>
          <p:nvPr userDrawn="1">
            <p:ph type="body" sz="quarter" idx="17" hasCustomPrompt="1"/>
          </p:nvPr>
        </p:nvSpPr>
        <p:spPr>
          <a:xfrm>
            <a:off x="3349873" y="4521717"/>
            <a:ext cx="28930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2" name="Platshållare för text 2">
            <a:extLst>
              <a:ext uri="{FF2B5EF4-FFF2-40B4-BE49-F238E27FC236}">
                <a16:creationId xmlns:a16="http://schemas.microsoft.com/office/drawing/2014/main" id="{537E3ED1-2338-A64B-B367-F23AF9837499}"/>
              </a:ext>
            </a:extLst>
          </p:cNvPr>
          <p:cNvSpPr>
            <a:spLocks noGrp="1"/>
          </p:cNvSpPr>
          <p:nvPr userDrawn="1">
            <p:ph type="body" sz="quarter" idx="18" hasCustomPrompt="1"/>
          </p:nvPr>
        </p:nvSpPr>
        <p:spPr>
          <a:xfrm>
            <a:off x="7117267"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2014</a:t>
            </a:r>
          </a:p>
        </p:txBody>
      </p:sp>
      <p:sp>
        <p:nvSpPr>
          <p:cNvPr id="44" name="Platshållare för text 2">
            <a:extLst>
              <a:ext uri="{FF2B5EF4-FFF2-40B4-BE49-F238E27FC236}">
                <a16:creationId xmlns:a16="http://schemas.microsoft.com/office/drawing/2014/main" id="{643EFF5B-8CF9-4C46-BC8E-618DA8BB5458}"/>
              </a:ext>
            </a:extLst>
          </p:cNvPr>
          <p:cNvSpPr>
            <a:spLocks noGrp="1"/>
          </p:cNvSpPr>
          <p:nvPr userDrawn="1">
            <p:ph type="body" sz="quarter" idx="19" hasCustomPrompt="1"/>
          </p:nvPr>
        </p:nvSpPr>
        <p:spPr>
          <a:xfrm>
            <a:off x="209952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2013</a:t>
            </a:r>
          </a:p>
        </p:txBody>
      </p:sp>
      <p:sp>
        <p:nvSpPr>
          <p:cNvPr id="25" name="Platshållare för datum 21">
            <a:extLst>
              <a:ext uri="{FF2B5EF4-FFF2-40B4-BE49-F238E27FC236}">
                <a16:creationId xmlns:a16="http://schemas.microsoft.com/office/drawing/2014/main" id="{15783652-C51E-6B4E-A5B6-25A9C8AF76A9}"/>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259166DD-E322-2742-8124-93A49A0EAA4A}" type="datetime1">
              <a:rPr lang="sv-SE" smtClean="0"/>
              <a:pPr/>
              <a:t>2022-01-18</a:t>
            </a:fld>
            <a:endParaRPr lang="sv-SE"/>
          </a:p>
        </p:txBody>
      </p:sp>
      <p:sp>
        <p:nvSpPr>
          <p:cNvPr id="26" name="Platshållare för bildnummer 23">
            <a:extLst>
              <a:ext uri="{FF2B5EF4-FFF2-40B4-BE49-F238E27FC236}">
                <a16:creationId xmlns:a16="http://schemas.microsoft.com/office/drawing/2014/main" id="{A982CB0D-C432-6247-A3A2-DD6116566ED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bild 2">
            <a:extLst>
              <a:ext uri="{FF2B5EF4-FFF2-40B4-BE49-F238E27FC236}">
                <a16:creationId xmlns:a16="http://schemas.microsoft.com/office/drawing/2014/main" id="{DF0CD8D2-266D-4240-99B6-677F07BCD129}"/>
              </a:ext>
            </a:extLst>
          </p:cNvPr>
          <p:cNvSpPr>
            <a:spLocks noGrp="1"/>
          </p:cNvSpPr>
          <p:nvPr>
            <p:ph type="pic" sz="quarter" idx="20" hasCustomPrompt="1"/>
          </p:nvPr>
        </p:nvSpPr>
        <p:spPr>
          <a:xfrm>
            <a:off x="6920614" y="1569731"/>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0" name="Platshållare för bild 2">
            <a:extLst>
              <a:ext uri="{FF2B5EF4-FFF2-40B4-BE49-F238E27FC236}">
                <a16:creationId xmlns:a16="http://schemas.microsoft.com/office/drawing/2014/main" id="{C9096691-695B-F84C-AA63-C937F2D767F1}"/>
              </a:ext>
            </a:extLst>
          </p:cNvPr>
          <p:cNvSpPr>
            <a:spLocks noGrp="1"/>
          </p:cNvSpPr>
          <p:nvPr>
            <p:ph type="pic" sz="quarter" idx="21" hasCustomPrompt="1"/>
          </p:nvPr>
        </p:nvSpPr>
        <p:spPr>
          <a:xfrm>
            <a:off x="1920911"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225704205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dslinje fortsättning">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p:cNvCxnSpPr>
          <p:nvPr userDrawn="1"/>
        </p:nvCxnSpPr>
        <p:spPr>
          <a:xfrm>
            <a:off x="-29380" y="3598307"/>
            <a:ext cx="12221380"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1" y="2008898"/>
            <a:ext cx="2708459"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0" y="1602463"/>
            <a:ext cx="2693599"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726312"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2" y="4521717"/>
            <a:ext cx="2708459"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2016</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2015</a:t>
            </a:r>
          </a:p>
        </p:txBody>
      </p:sp>
      <p:sp>
        <p:nvSpPr>
          <p:cNvPr id="52" name="Oval 5">
            <a:extLst>
              <a:ext uri="{FF2B5EF4-FFF2-40B4-BE49-F238E27FC236}">
                <a16:creationId xmlns:a16="http://schemas.microsoft.com/office/drawing/2014/main" id="{7F4C0B73-E024-DE45-9B73-1D444563FDE0}"/>
              </a:ext>
            </a:extLst>
          </p:cNvPr>
          <p:cNvSpPr/>
          <p:nvPr userDrawn="1"/>
        </p:nvSpPr>
        <p:spPr>
          <a:xfrm rot="16200000">
            <a:off x="8313039"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59310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3103"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2017</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2022-01-18</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7" name="Platshållare för bild 2">
            <a:extLst>
              <a:ext uri="{FF2B5EF4-FFF2-40B4-BE49-F238E27FC236}">
                <a16:creationId xmlns:a16="http://schemas.microsoft.com/office/drawing/2014/main" id="{043EFB23-ABDC-7143-8CFF-F449C0B893E3}"/>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5033FAB7-A8FB-8948-AE97-C46B78BD1A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30" name="Platshållare för bild 2">
            <a:extLst>
              <a:ext uri="{FF2B5EF4-FFF2-40B4-BE49-F238E27FC236}">
                <a16:creationId xmlns:a16="http://schemas.microsoft.com/office/drawing/2014/main" id="{0F353B09-A757-1A46-80FC-271D61468E23}"/>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693386114"/>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dslinje slut">
    <p:bg>
      <p:bgPr>
        <a:solidFill>
          <a:schemeClr val="bg1"/>
        </a:solidFill>
        <a:effectLst/>
      </p:bgPr>
    </p:bg>
    <p:spTree>
      <p:nvGrpSpPr>
        <p:cNvPr id="1" name=""/>
        <p:cNvGrpSpPr/>
        <p:nvPr/>
      </p:nvGrpSpPr>
      <p:grpSpPr>
        <a:xfrm>
          <a:off x="0" y="0"/>
          <a:ext cx="0" cy="0"/>
          <a:chOff x="0" y="0"/>
          <a:chExt cx="0" cy="0"/>
        </a:xfrm>
      </p:grpSpPr>
      <p:cxnSp>
        <p:nvCxnSpPr>
          <p:cNvPr id="28" name="Straight Connector 3">
            <a:extLst>
              <a:ext uri="{FF2B5EF4-FFF2-40B4-BE49-F238E27FC236}">
                <a16:creationId xmlns:a16="http://schemas.microsoft.com/office/drawing/2014/main" id="{9A691CD8-E4C7-1349-8F47-2EA5BDEF1267}"/>
              </a:ext>
            </a:extLst>
          </p:cNvPr>
          <p:cNvCxnSpPr>
            <a:cxnSpLocks/>
            <a:endCxn id="33" idx="4"/>
          </p:cNvCxnSpPr>
          <p:nvPr userDrawn="1"/>
        </p:nvCxnSpPr>
        <p:spPr>
          <a:xfrm>
            <a:off x="-29380" y="3598307"/>
            <a:ext cx="8510216" cy="9051"/>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Oval 4">
            <a:extLst>
              <a:ext uri="{FF2B5EF4-FFF2-40B4-BE49-F238E27FC236}">
                <a16:creationId xmlns:a16="http://schemas.microsoft.com/office/drawing/2014/main" id="{52894B20-9563-944E-96F3-4ACF178E6FE2}"/>
              </a:ext>
            </a:extLst>
          </p:cNvPr>
          <p:cNvSpPr/>
          <p:nvPr userDrawn="1"/>
        </p:nvSpPr>
        <p:spPr>
          <a:xfrm rot="16200000">
            <a:off x="8248607" y="3491244"/>
            <a:ext cx="232229" cy="232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6" name="Oval 5">
            <a:extLst>
              <a:ext uri="{FF2B5EF4-FFF2-40B4-BE49-F238E27FC236}">
                <a16:creationId xmlns:a16="http://schemas.microsoft.com/office/drawing/2014/main" id="{80F9F23C-17B8-5447-AE5D-A4A21365DF23}"/>
              </a:ext>
            </a:extLst>
          </p:cNvPr>
          <p:cNvSpPr/>
          <p:nvPr userDrawn="1"/>
        </p:nvSpPr>
        <p:spPr>
          <a:xfrm rot="16200000">
            <a:off x="1288782" y="3550208"/>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38" name="Oval 6">
            <a:extLst>
              <a:ext uri="{FF2B5EF4-FFF2-40B4-BE49-F238E27FC236}">
                <a16:creationId xmlns:a16="http://schemas.microsoft.com/office/drawing/2014/main" id="{8AF59ABB-96DA-3044-853C-1569B0AD20AF}"/>
              </a:ext>
            </a:extLst>
          </p:cNvPr>
          <p:cNvSpPr/>
          <p:nvPr userDrawn="1"/>
        </p:nvSpPr>
        <p:spPr>
          <a:xfrm rot="16200000">
            <a:off x="4878105" y="3550209"/>
            <a:ext cx="114298" cy="1142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Lab Grotesque Black" pitchFamily="2" charset="0"/>
            </a:endParaRPr>
          </a:p>
        </p:txBody>
      </p:sp>
      <p:sp>
        <p:nvSpPr>
          <p:cNvPr id="43" name="Platshållare för text 2">
            <a:extLst>
              <a:ext uri="{FF2B5EF4-FFF2-40B4-BE49-F238E27FC236}">
                <a16:creationId xmlns:a16="http://schemas.microsoft.com/office/drawing/2014/main" id="{67045B70-AACC-6D41-A633-BC53E08E734A}"/>
              </a:ext>
            </a:extLst>
          </p:cNvPr>
          <p:cNvSpPr>
            <a:spLocks noGrp="1"/>
          </p:cNvSpPr>
          <p:nvPr>
            <p:ph type="body" sz="quarter" idx="14" hasCustomPrompt="1"/>
          </p:nvPr>
        </p:nvSpPr>
        <p:spPr>
          <a:xfrm>
            <a:off x="5759552" y="2008898"/>
            <a:ext cx="2721284" cy="708266"/>
          </a:xfrm>
          <a:prstGeom prst="rect">
            <a:avLst/>
          </a:prstGeom>
        </p:spPr>
        <p:txBody>
          <a:bodyPr/>
          <a:lstStyle>
            <a:lvl1pPr marL="0" indent="0">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4" name="Platshållare för text 2">
            <a:extLst>
              <a:ext uri="{FF2B5EF4-FFF2-40B4-BE49-F238E27FC236}">
                <a16:creationId xmlns:a16="http://schemas.microsoft.com/office/drawing/2014/main" id="{D3461C67-FB42-2840-A375-3D4C51474D0F}"/>
              </a:ext>
            </a:extLst>
          </p:cNvPr>
          <p:cNvSpPr>
            <a:spLocks noGrp="1"/>
          </p:cNvSpPr>
          <p:nvPr>
            <p:ph type="body" sz="quarter" idx="15" hasCustomPrompt="1"/>
          </p:nvPr>
        </p:nvSpPr>
        <p:spPr>
          <a:xfrm>
            <a:off x="5774411" y="1602463"/>
            <a:ext cx="2721284" cy="422201"/>
          </a:xfrm>
          <a:prstGeom prst="rect">
            <a:avLst/>
          </a:prstGeom>
        </p:spPr>
        <p:txBody>
          <a:bodyPr anchor="ctr"/>
          <a:lstStyle>
            <a:lvl1pPr marL="0" indent="0">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7" name="Platshållare för text 2">
            <a:extLst>
              <a:ext uri="{FF2B5EF4-FFF2-40B4-BE49-F238E27FC236}">
                <a16:creationId xmlns:a16="http://schemas.microsoft.com/office/drawing/2014/main" id="{70A4363B-3084-AF4C-A729-B91753C717D2}"/>
              </a:ext>
            </a:extLst>
          </p:cNvPr>
          <p:cNvSpPr>
            <a:spLocks noGrp="1"/>
          </p:cNvSpPr>
          <p:nvPr>
            <p:ph type="body" sz="quarter" idx="16" hasCustomPrompt="1"/>
          </p:nvPr>
        </p:nvSpPr>
        <p:spPr>
          <a:xfrm>
            <a:off x="2151793" y="4928152"/>
            <a:ext cx="262062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48" name="Platshållare för text 2">
            <a:extLst>
              <a:ext uri="{FF2B5EF4-FFF2-40B4-BE49-F238E27FC236}">
                <a16:creationId xmlns:a16="http://schemas.microsoft.com/office/drawing/2014/main" id="{806AA443-DD96-7E49-8B61-ED1A3009167E}"/>
              </a:ext>
            </a:extLst>
          </p:cNvPr>
          <p:cNvSpPr>
            <a:spLocks noGrp="1"/>
          </p:cNvSpPr>
          <p:nvPr>
            <p:ph type="body" sz="quarter" idx="17" hasCustomPrompt="1"/>
          </p:nvPr>
        </p:nvSpPr>
        <p:spPr>
          <a:xfrm>
            <a:off x="2166653" y="4521717"/>
            <a:ext cx="2603462"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49" name="Platshållare för text 2">
            <a:extLst>
              <a:ext uri="{FF2B5EF4-FFF2-40B4-BE49-F238E27FC236}">
                <a16:creationId xmlns:a16="http://schemas.microsoft.com/office/drawing/2014/main" id="{69E042E9-86E2-EC4E-B862-7C5D12947670}"/>
              </a:ext>
            </a:extLst>
          </p:cNvPr>
          <p:cNvSpPr>
            <a:spLocks noGrp="1"/>
          </p:cNvSpPr>
          <p:nvPr>
            <p:ph type="body" sz="quarter" idx="18" hasCustomPrompt="1"/>
          </p:nvPr>
        </p:nvSpPr>
        <p:spPr>
          <a:xfrm>
            <a:off x="4534740" y="2966271"/>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2019</a:t>
            </a:r>
          </a:p>
        </p:txBody>
      </p:sp>
      <p:sp>
        <p:nvSpPr>
          <p:cNvPr id="50" name="Platshållare för text 2">
            <a:extLst>
              <a:ext uri="{FF2B5EF4-FFF2-40B4-BE49-F238E27FC236}">
                <a16:creationId xmlns:a16="http://schemas.microsoft.com/office/drawing/2014/main" id="{4F9CB9FC-3879-2746-B30F-D860CE3E1299}"/>
              </a:ext>
            </a:extLst>
          </p:cNvPr>
          <p:cNvSpPr>
            <a:spLocks noGrp="1"/>
          </p:cNvSpPr>
          <p:nvPr>
            <p:ph type="body" sz="quarter" idx="19" hasCustomPrompt="1"/>
          </p:nvPr>
        </p:nvSpPr>
        <p:spPr>
          <a:xfrm>
            <a:off x="916308"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2018</a:t>
            </a:r>
          </a:p>
        </p:txBody>
      </p:sp>
      <p:sp>
        <p:nvSpPr>
          <p:cNvPr id="55" name="Platshållare för text 2">
            <a:extLst>
              <a:ext uri="{FF2B5EF4-FFF2-40B4-BE49-F238E27FC236}">
                <a16:creationId xmlns:a16="http://schemas.microsoft.com/office/drawing/2014/main" id="{51559B37-FD13-7A44-9A76-AB813DA72751}"/>
              </a:ext>
            </a:extLst>
          </p:cNvPr>
          <p:cNvSpPr>
            <a:spLocks noGrp="1"/>
          </p:cNvSpPr>
          <p:nvPr>
            <p:ph type="body" sz="quarter" idx="20" hasCustomPrompt="1"/>
          </p:nvPr>
        </p:nvSpPr>
        <p:spPr>
          <a:xfrm>
            <a:off x="9176050" y="4928152"/>
            <a:ext cx="2607963" cy="708266"/>
          </a:xfrm>
          <a:prstGeom prst="rect">
            <a:avLst/>
          </a:prstGeom>
        </p:spPr>
        <p:txBody>
          <a:bodyPr/>
          <a:lstStyle>
            <a:lvl1pPr marL="0" indent="0" algn="l">
              <a:lnSpc>
                <a:spcPct val="130000"/>
              </a:lnSpc>
              <a:buNone/>
              <a:defRPr sz="1600" b="0" i="0">
                <a:solidFill>
                  <a:schemeClr val="tx1"/>
                </a:solidFill>
                <a:latin typeface="Lab Grotesque" pitchFamily="2" charset="0"/>
              </a:defRPr>
            </a:lvl1pPr>
          </a:lstStyle>
          <a:p>
            <a:pPr lvl="0"/>
            <a:r>
              <a:rPr lang="sv-SE"/>
              <a:t>Klicka här för att ändra underrubriksformatet.</a:t>
            </a:r>
          </a:p>
        </p:txBody>
      </p:sp>
      <p:sp>
        <p:nvSpPr>
          <p:cNvPr id="56" name="Platshållare för text 2">
            <a:extLst>
              <a:ext uri="{FF2B5EF4-FFF2-40B4-BE49-F238E27FC236}">
                <a16:creationId xmlns:a16="http://schemas.microsoft.com/office/drawing/2014/main" id="{7AB08A90-A53E-A74D-9F9E-378B2197A49E}"/>
              </a:ext>
            </a:extLst>
          </p:cNvPr>
          <p:cNvSpPr>
            <a:spLocks noGrp="1"/>
          </p:cNvSpPr>
          <p:nvPr>
            <p:ph type="body" sz="quarter" idx="21" hasCustomPrompt="1"/>
          </p:nvPr>
        </p:nvSpPr>
        <p:spPr>
          <a:xfrm>
            <a:off x="9190909" y="4521717"/>
            <a:ext cx="2590885" cy="422201"/>
          </a:xfrm>
          <a:prstGeom prst="rect">
            <a:avLst/>
          </a:prstGeom>
        </p:spPr>
        <p:txBody>
          <a:bodyPr anchor="ctr"/>
          <a:lstStyle>
            <a:lvl1pPr marL="0" indent="0" algn="l">
              <a:lnSpc>
                <a:spcPct val="130000"/>
              </a:lnSpc>
              <a:buNone/>
              <a:defRPr sz="1800" b="1" i="0">
                <a:solidFill>
                  <a:schemeClr val="tx1"/>
                </a:solidFill>
                <a:latin typeface="Lab Grotesque Black" pitchFamily="2" charset="0"/>
              </a:defRPr>
            </a:lvl1pPr>
          </a:lstStyle>
          <a:p>
            <a:pPr lvl="0"/>
            <a:r>
              <a:rPr lang="sv-SE"/>
              <a:t>Klicka för att ändra</a:t>
            </a:r>
          </a:p>
        </p:txBody>
      </p:sp>
      <p:sp>
        <p:nvSpPr>
          <p:cNvPr id="57" name="Platshållare för text 2">
            <a:extLst>
              <a:ext uri="{FF2B5EF4-FFF2-40B4-BE49-F238E27FC236}">
                <a16:creationId xmlns:a16="http://schemas.microsoft.com/office/drawing/2014/main" id="{B75484B7-6448-C247-B5C6-094430641E84}"/>
              </a:ext>
            </a:extLst>
          </p:cNvPr>
          <p:cNvSpPr>
            <a:spLocks noGrp="1"/>
          </p:cNvSpPr>
          <p:nvPr>
            <p:ph type="body" sz="quarter" idx="22" hasCustomPrompt="1"/>
          </p:nvPr>
        </p:nvSpPr>
        <p:spPr>
          <a:xfrm>
            <a:off x="7940565" y="3831559"/>
            <a:ext cx="821492" cy="422201"/>
          </a:xfrm>
          <a:prstGeom prst="rect">
            <a:avLst/>
          </a:prstGeom>
        </p:spPr>
        <p:txBody>
          <a:bodyPr anchor="ctr"/>
          <a:lstStyle>
            <a:lvl1pPr marL="0" indent="0" algn="ctr">
              <a:lnSpc>
                <a:spcPct val="130000"/>
              </a:lnSpc>
              <a:buNone/>
              <a:defRPr sz="1800" b="1" i="0">
                <a:solidFill>
                  <a:schemeClr val="tx1"/>
                </a:solidFill>
                <a:latin typeface="Lab Grotesque Black" pitchFamily="2" charset="0"/>
              </a:defRPr>
            </a:lvl1pPr>
          </a:lstStyle>
          <a:p>
            <a:pPr lvl="0"/>
            <a:r>
              <a:rPr lang="sv-SE"/>
              <a:t>2020</a:t>
            </a:r>
          </a:p>
        </p:txBody>
      </p:sp>
      <p:sp>
        <p:nvSpPr>
          <p:cNvPr id="25" name="Platshållare för datum 21">
            <a:extLst>
              <a:ext uri="{FF2B5EF4-FFF2-40B4-BE49-F238E27FC236}">
                <a16:creationId xmlns:a16="http://schemas.microsoft.com/office/drawing/2014/main" id="{2C72BB45-E2B2-BD4A-A1FB-62D025FE986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ED208E48-45F8-6845-8C78-E6CABABA87A4}" type="datetime1">
              <a:rPr lang="sv-SE" smtClean="0"/>
              <a:pPr/>
              <a:t>2022-01-18</a:t>
            </a:fld>
            <a:endParaRPr lang="sv-SE"/>
          </a:p>
        </p:txBody>
      </p:sp>
      <p:sp>
        <p:nvSpPr>
          <p:cNvPr id="26" name="Platshållare för bildnummer 23">
            <a:extLst>
              <a:ext uri="{FF2B5EF4-FFF2-40B4-BE49-F238E27FC236}">
                <a16:creationId xmlns:a16="http://schemas.microsoft.com/office/drawing/2014/main" id="{D429AB2E-A884-0645-8BAA-4533E1DA9C6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2" name="Platshållare för bild 2">
            <a:extLst>
              <a:ext uri="{FF2B5EF4-FFF2-40B4-BE49-F238E27FC236}">
                <a16:creationId xmlns:a16="http://schemas.microsoft.com/office/drawing/2014/main" id="{63312707-2E82-074E-836A-2CA04C5C34E8}"/>
              </a:ext>
            </a:extLst>
          </p:cNvPr>
          <p:cNvSpPr>
            <a:spLocks noGrp="1"/>
          </p:cNvSpPr>
          <p:nvPr>
            <p:ph type="pic" sz="quarter" idx="24" hasCustomPrompt="1"/>
          </p:nvPr>
        </p:nvSpPr>
        <p:spPr>
          <a:xfrm>
            <a:off x="710832"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7" name="Platshållare för bild 2">
            <a:extLst>
              <a:ext uri="{FF2B5EF4-FFF2-40B4-BE49-F238E27FC236}">
                <a16:creationId xmlns:a16="http://schemas.microsoft.com/office/drawing/2014/main" id="{D7B85292-A2D6-2747-BE86-8A4D8A5D8F0F}"/>
              </a:ext>
            </a:extLst>
          </p:cNvPr>
          <p:cNvSpPr>
            <a:spLocks noGrp="1"/>
          </p:cNvSpPr>
          <p:nvPr>
            <p:ph type="pic" sz="quarter" idx="26" hasCustomPrompt="1"/>
          </p:nvPr>
        </p:nvSpPr>
        <p:spPr>
          <a:xfrm>
            <a:off x="7759806" y="4438293"/>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
        <p:nvSpPr>
          <p:cNvPr id="29" name="Platshållare för bild 2">
            <a:extLst>
              <a:ext uri="{FF2B5EF4-FFF2-40B4-BE49-F238E27FC236}">
                <a16:creationId xmlns:a16="http://schemas.microsoft.com/office/drawing/2014/main" id="{DFF40745-1673-5A4D-A25D-96F89484E926}"/>
              </a:ext>
            </a:extLst>
          </p:cNvPr>
          <p:cNvSpPr>
            <a:spLocks noGrp="1"/>
          </p:cNvSpPr>
          <p:nvPr>
            <p:ph type="pic" sz="quarter" idx="25" hasCustomPrompt="1"/>
          </p:nvPr>
        </p:nvSpPr>
        <p:spPr>
          <a:xfrm>
            <a:off x="4382426" y="1577106"/>
            <a:ext cx="1205206" cy="1203233"/>
          </a:xfrm>
          <a:prstGeom prst="ellipse">
            <a:avLst/>
          </a:prstGeom>
          <a:solidFill>
            <a:schemeClr val="tx1"/>
          </a:solidFill>
        </p:spPr>
        <p:txBody>
          <a:bodyPr>
            <a:normAutofit/>
          </a:bodyPr>
          <a:lstStyle>
            <a:lvl1pPr>
              <a:defRPr sz="800" b="1" i="0">
                <a:solidFill>
                  <a:schemeClr val="bg1"/>
                </a:solidFill>
                <a:latin typeface="Lab Grotesque Black" pitchFamily="2" charset="0"/>
              </a:defRPr>
            </a:lvl1pPr>
          </a:lstStyle>
          <a:p>
            <a:r>
              <a:rPr lang="sv-SE"/>
              <a:t>bild</a:t>
            </a:r>
          </a:p>
        </p:txBody>
      </p:sp>
    </p:spTree>
    <p:extLst>
      <p:ext uri="{BB962C8B-B14F-4D97-AF65-F5344CB8AC3E}">
        <p14:creationId xmlns:p14="http://schemas.microsoft.com/office/powerpoint/2010/main" val="3878709531"/>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2022-01-18</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19" name="Platshållare för text 15">
            <a:extLst>
              <a:ext uri="{FF2B5EF4-FFF2-40B4-BE49-F238E27FC236}">
                <a16:creationId xmlns:a16="http://schemas.microsoft.com/office/drawing/2014/main" id="{322D03FA-4730-DD41-803F-CF238B18EB44}"/>
              </a:ext>
            </a:extLst>
          </p:cNvPr>
          <p:cNvSpPr>
            <a:spLocks noGrp="1"/>
          </p:cNvSpPr>
          <p:nvPr>
            <p:ph type="body" sz="quarter" idx="14" hasCustomPrompt="1"/>
          </p:nvPr>
        </p:nvSpPr>
        <p:spPr>
          <a:xfrm>
            <a:off x="4928949" y="1821259"/>
            <a:ext cx="1944000" cy="972000"/>
          </a:xfrm>
          <a:prstGeom prst="rect">
            <a:avLst/>
          </a:prstGeom>
          <a:solidFill>
            <a:schemeClr val="accent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VD</a:t>
            </a:r>
          </a:p>
        </p:txBody>
      </p:sp>
      <p:sp>
        <p:nvSpPr>
          <p:cNvPr id="20" name="Platshållare för text 15">
            <a:extLst>
              <a:ext uri="{FF2B5EF4-FFF2-40B4-BE49-F238E27FC236}">
                <a16:creationId xmlns:a16="http://schemas.microsoft.com/office/drawing/2014/main" id="{62A6302D-2111-4544-86EB-1435991B81D4}"/>
              </a:ext>
            </a:extLst>
          </p:cNvPr>
          <p:cNvSpPr>
            <a:spLocks noGrp="1"/>
          </p:cNvSpPr>
          <p:nvPr>
            <p:ph type="body" sz="quarter" idx="15" hasCustomPrompt="1"/>
          </p:nvPr>
        </p:nvSpPr>
        <p:spPr>
          <a:xfrm>
            <a:off x="37605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1" name="Platshållare för text 15">
            <a:extLst>
              <a:ext uri="{FF2B5EF4-FFF2-40B4-BE49-F238E27FC236}">
                <a16:creationId xmlns:a16="http://schemas.microsoft.com/office/drawing/2014/main" id="{C756FD07-0861-584B-834D-154327D872CD}"/>
              </a:ext>
            </a:extLst>
          </p:cNvPr>
          <p:cNvSpPr>
            <a:spLocks noGrp="1"/>
          </p:cNvSpPr>
          <p:nvPr>
            <p:ph type="body" sz="quarter" idx="16" hasCustomPrompt="1"/>
          </p:nvPr>
        </p:nvSpPr>
        <p:spPr>
          <a:xfrm>
            <a:off x="6097349" y="32073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2" name="Platshållare för text 15">
            <a:extLst>
              <a:ext uri="{FF2B5EF4-FFF2-40B4-BE49-F238E27FC236}">
                <a16:creationId xmlns:a16="http://schemas.microsoft.com/office/drawing/2014/main" id="{FF6F8565-67D6-EC46-B719-8C0E7F0FA469}"/>
              </a:ext>
            </a:extLst>
          </p:cNvPr>
          <p:cNvSpPr>
            <a:spLocks noGrp="1"/>
          </p:cNvSpPr>
          <p:nvPr>
            <p:ph type="body" sz="quarter" idx="17" hasCustomPrompt="1"/>
          </p:nvPr>
        </p:nvSpPr>
        <p:spPr>
          <a:xfrm>
            <a:off x="25848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3" name="Platshållare för text 15">
            <a:extLst>
              <a:ext uri="{FF2B5EF4-FFF2-40B4-BE49-F238E27FC236}">
                <a16:creationId xmlns:a16="http://schemas.microsoft.com/office/drawing/2014/main" id="{333A4C86-6B8A-5C4A-B0CE-D015E0B82EFE}"/>
              </a:ext>
            </a:extLst>
          </p:cNvPr>
          <p:cNvSpPr>
            <a:spLocks noGrp="1"/>
          </p:cNvSpPr>
          <p:nvPr>
            <p:ph type="body" sz="quarter" idx="18" hasCustomPrompt="1"/>
          </p:nvPr>
        </p:nvSpPr>
        <p:spPr>
          <a:xfrm>
            <a:off x="4921692"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
        <p:nvSpPr>
          <p:cNvPr id="24" name="Platshållare för text 15">
            <a:extLst>
              <a:ext uri="{FF2B5EF4-FFF2-40B4-BE49-F238E27FC236}">
                <a16:creationId xmlns:a16="http://schemas.microsoft.com/office/drawing/2014/main" id="{19C03C32-1316-BC42-9E46-D031134514D9}"/>
              </a:ext>
            </a:extLst>
          </p:cNvPr>
          <p:cNvSpPr>
            <a:spLocks noGrp="1"/>
          </p:cNvSpPr>
          <p:nvPr>
            <p:ph type="body" sz="quarter" idx="19" hasCustomPrompt="1"/>
          </p:nvPr>
        </p:nvSpPr>
        <p:spPr>
          <a:xfrm>
            <a:off x="7280264" y="4578973"/>
            <a:ext cx="1944000" cy="972000"/>
          </a:xfrm>
          <a:prstGeom prst="rect">
            <a:avLst/>
          </a:prstGeom>
          <a:solidFill>
            <a:schemeClr val="tx2"/>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nchor="ctr">
            <a:noAutofit/>
          </a:bodyPr>
          <a:lstStyle>
            <a:lvl1pPr marL="0" indent="0" algn="ctr">
              <a:lnSpc>
                <a:spcPct val="100000"/>
              </a:lnSpc>
              <a:spcBef>
                <a:spcPts val="400"/>
              </a:spcBef>
              <a:buNone/>
              <a:defRPr sz="1200" b="0" i="0" baseline="0">
                <a:solidFill>
                  <a:schemeClr val="bg1"/>
                </a:solidFill>
                <a:latin typeface="Lab Grotesque" pitchFamily="2" charset="0"/>
                <a:ea typeface="Lab Grotesque" pitchFamily="2" charset="0"/>
                <a:cs typeface="Circular Std" charset="0"/>
              </a:defRPr>
            </a:lvl1pPr>
          </a:lstStyle>
          <a:p>
            <a:pPr lvl="0"/>
            <a:r>
              <a:rPr lang="sv-SE"/>
              <a:t>Förnamn Efternamn</a:t>
            </a:r>
            <a:br>
              <a:rPr lang="sv-SE"/>
            </a:br>
            <a:r>
              <a:rPr lang="sv-SE"/>
              <a:t>Titel</a:t>
            </a:r>
          </a:p>
        </p:txBody>
      </p:sp>
    </p:spTree>
    <p:extLst>
      <p:ext uri="{BB962C8B-B14F-4D97-AF65-F5344CB8AC3E}">
        <p14:creationId xmlns:p14="http://schemas.microsoft.com/office/powerpoint/2010/main" val="305899463"/>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Organisations schema">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40A7-7CFC-724A-A436-D6BF68DA3354}"/>
              </a:ext>
            </a:extLst>
          </p:cNvPr>
          <p:cNvSpPr>
            <a:spLocks noGrp="1"/>
          </p:cNvSpPr>
          <p:nvPr>
            <p:ph type="ctrTitle" hasCustomPrompt="1"/>
          </p:nvPr>
        </p:nvSpPr>
        <p:spPr>
          <a:xfrm>
            <a:off x="806918" y="895747"/>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Organisations schema</a:t>
            </a:r>
            <a:endParaRPr lang="en-US"/>
          </a:p>
        </p:txBody>
      </p:sp>
      <p:sp>
        <p:nvSpPr>
          <p:cNvPr id="10" name="Platshållare för datum 21">
            <a:extLst>
              <a:ext uri="{FF2B5EF4-FFF2-40B4-BE49-F238E27FC236}">
                <a16:creationId xmlns:a16="http://schemas.microsoft.com/office/drawing/2014/main" id="{A37CB91F-21FB-0742-B06F-F4E00D94847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EDDA992-151E-BA48-9FFD-8C64E0D5D43A}" type="datetime1">
              <a:rPr lang="sv-SE" smtClean="0"/>
              <a:pPr/>
              <a:t>2022-01-18</a:t>
            </a:fld>
            <a:endParaRPr lang="sv-SE"/>
          </a:p>
        </p:txBody>
      </p:sp>
      <p:sp>
        <p:nvSpPr>
          <p:cNvPr id="11" name="Platshållare för bildnummer 23">
            <a:extLst>
              <a:ext uri="{FF2B5EF4-FFF2-40B4-BE49-F238E27FC236}">
                <a16:creationId xmlns:a16="http://schemas.microsoft.com/office/drawing/2014/main" id="{09DC226F-354F-7A4E-9AE9-C6DA066017C5}"/>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5" name="Platshållare för SmartArt 4">
            <a:extLst>
              <a:ext uri="{FF2B5EF4-FFF2-40B4-BE49-F238E27FC236}">
                <a16:creationId xmlns:a16="http://schemas.microsoft.com/office/drawing/2014/main" id="{BF679831-852E-D043-9262-3D5F9AB578DF}"/>
              </a:ext>
            </a:extLst>
          </p:cNvPr>
          <p:cNvSpPr>
            <a:spLocks noGrp="1"/>
          </p:cNvSpPr>
          <p:nvPr>
            <p:ph type="dgm" sz="quarter" idx="13" hasCustomPrompt="1"/>
          </p:nvPr>
        </p:nvSpPr>
        <p:spPr>
          <a:xfrm>
            <a:off x="2336459" y="2290592"/>
            <a:ext cx="7519081" cy="3671661"/>
          </a:xfrm>
          <a:prstGeom prst="rect">
            <a:avLst/>
          </a:prstGeom>
        </p:spPr>
        <p:txBody>
          <a:bodyPr/>
          <a:lstStyle>
            <a:lvl1pPr>
              <a:defRPr sz="1200" b="0" i="0">
                <a:latin typeface="Lab Grotesque" pitchFamily="2" charset="0"/>
              </a:defRPr>
            </a:lvl1pPr>
          </a:lstStyle>
          <a:p>
            <a:r>
              <a:rPr lang="sv-SE"/>
              <a:t>Klicka på ikonen för att skapa ett eget organisations schema</a:t>
            </a:r>
          </a:p>
        </p:txBody>
      </p:sp>
    </p:spTree>
    <p:extLst>
      <p:ext uri="{BB962C8B-B14F-4D97-AF65-F5344CB8AC3E}">
        <p14:creationId xmlns:p14="http://schemas.microsoft.com/office/powerpoint/2010/main" val="72054487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lanering, Kalender">
    <p:bg>
      <p:bgPr>
        <a:solidFill>
          <a:srgbClr val="EFF2F5"/>
        </a:solidFill>
        <a:effectLst/>
      </p:bgPr>
    </p:bg>
    <p:spTree>
      <p:nvGrpSpPr>
        <p:cNvPr id="1" name=""/>
        <p:cNvGrpSpPr/>
        <p:nvPr/>
      </p:nvGrpSpPr>
      <p:grpSpPr>
        <a:xfrm>
          <a:off x="0" y="0"/>
          <a:ext cx="0" cy="0"/>
          <a:chOff x="0" y="0"/>
          <a:chExt cx="0" cy="0"/>
        </a:xfrm>
      </p:grpSpPr>
      <p:cxnSp>
        <p:nvCxnSpPr>
          <p:cNvPr id="3" name="Rak 2">
            <a:extLst>
              <a:ext uri="{FF2B5EF4-FFF2-40B4-BE49-F238E27FC236}">
                <a16:creationId xmlns:a16="http://schemas.microsoft.com/office/drawing/2014/main" id="{6AF4E571-0664-5241-A3C3-69319F1362B5}"/>
              </a:ext>
            </a:extLst>
          </p:cNvPr>
          <p:cNvCxnSpPr>
            <a:cxnSpLocks/>
          </p:cNvCxnSpPr>
          <p:nvPr userDrawn="1"/>
        </p:nvCxnSpPr>
        <p:spPr>
          <a:xfrm>
            <a:off x="1624482"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Platshållare för text 16">
            <a:extLst>
              <a:ext uri="{FF2B5EF4-FFF2-40B4-BE49-F238E27FC236}">
                <a16:creationId xmlns:a16="http://schemas.microsoft.com/office/drawing/2014/main" id="{D225DF4C-BE68-904A-A0AD-77C3BFCBFFED}"/>
              </a:ext>
            </a:extLst>
          </p:cNvPr>
          <p:cNvSpPr>
            <a:spLocks noGrp="1"/>
          </p:cNvSpPr>
          <p:nvPr>
            <p:ph type="body" sz="quarter" idx="30" hasCustomPrompt="1"/>
          </p:nvPr>
        </p:nvSpPr>
        <p:spPr>
          <a:xfrm>
            <a:off x="1379539" y="2148883"/>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Dec</a:t>
            </a:r>
          </a:p>
        </p:txBody>
      </p:sp>
      <p:sp>
        <p:nvSpPr>
          <p:cNvPr id="5" name="Platshållare för text 16">
            <a:extLst>
              <a:ext uri="{FF2B5EF4-FFF2-40B4-BE49-F238E27FC236}">
                <a16:creationId xmlns:a16="http://schemas.microsoft.com/office/drawing/2014/main" id="{E31BBFFB-808F-3947-A919-B8AF708E722E}"/>
              </a:ext>
            </a:extLst>
          </p:cNvPr>
          <p:cNvSpPr>
            <a:spLocks noGrp="1"/>
          </p:cNvSpPr>
          <p:nvPr>
            <p:ph type="body" sz="quarter" idx="32" hasCustomPrompt="1"/>
          </p:nvPr>
        </p:nvSpPr>
        <p:spPr>
          <a:xfrm>
            <a:off x="3170709" y="214206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Jan</a:t>
            </a:r>
          </a:p>
        </p:txBody>
      </p:sp>
      <p:sp>
        <p:nvSpPr>
          <p:cNvPr id="6" name="Platshållare för text 16">
            <a:extLst>
              <a:ext uri="{FF2B5EF4-FFF2-40B4-BE49-F238E27FC236}">
                <a16:creationId xmlns:a16="http://schemas.microsoft.com/office/drawing/2014/main" id="{2C6BB17D-AB9E-7147-ADA8-18180FF6D663}"/>
              </a:ext>
            </a:extLst>
          </p:cNvPr>
          <p:cNvSpPr>
            <a:spLocks noGrp="1"/>
          </p:cNvSpPr>
          <p:nvPr>
            <p:ph type="body" sz="quarter" idx="34" hasCustomPrompt="1"/>
          </p:nvPr>
        </p:nvSpPr>
        <p:spPr>
          <a:xfrm>
            <a:off x="496187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Feb</a:t>
            </a:r>
          </a:p>
        </p:txBody>
      </p:sp>
      <p:sp>
        <p:nvSpPr>
          <p:cNvPr id="7" name="Platshållare för text 16">
            <a:extLst>
              <a:ext uri="{FF2B5EF4-FFF2-40B4-BE49-F238E27FC236}">
                <a16:creationId xmlns:a16="http://schemas.microsoft.com/office/drawing/2014/main" id="{27509B3E-BE46-F34A-93A1-AA55E842D091}"/>
              </a:ext>
            </a:extLst>
          </p:cNvPr>
          <p:cNvSpPr>
            <a:spLocks noGrp="1"/>
          </p:cNvSpPr>
          <p:nvPr>
            <p:ph type="body" sz="quarter" idx="36" hasCustomPrompt="1"/>
          </p:nvPr>
        </p:nvSpPr>
        <p:spPr>
          <a:xfrm>
            <a:off x="675304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Mar</a:t>
            </a:r>
          </a:p>
        </p:txBody>
      </p:sp>
      <p:sp>
        <p:nvSpPr>
          <p:cNvPr id="8" name="Platshållare för text 16">
            <a:extLst>
              <a:ext uri="{FF2B5EF4-FFF2-40B4-BE49-F238E27FC236}">
                <a16:creationId xmlns:a16="http://schemas.microsoft.com/office/drawing/2014/main" id="{BAA02433-E208-0D41-B55E-D58863CB7478}"/>
              </a:ext>
            </a:extLst>
          </p:cNvPr>
          <p:cNvSpPr>
            <a:spLocks noGrp="1"/>
          </p:cNvSpPr>
          <p:nvPr>
            <p:ph type="body" sz="quarter" idx="38" hasCustomPrompt="1"/>
          </p:nvPr>
        </p:nvSpPr>
        <p:spPr>
          <a:xfrm>
            <a:off x="8544219" y="2137585"/>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Apr</a:t>
            </a:r>
          </a:p>
        </p:txBody>
      </p:sp>
      <p:sp>
        <p:nvSpPr>
          <p:cNvPr id="9" name="Platshållare för text 16">
            <a:extLst>
              <a:ext uri="{FF2B5EF4-FFF2-40B4-BE49-F238E27FC236}">
                <a16:creationId xmlns:a16="http://schemas.microsoft.com/office/drawing/2014/main" id="{A35C9E46-985D-C04C-9791-87D5FC8097BC}"/>
              </a:ext>
            </a:extLst>
          </p:cNvPr>
          <p:cNvSpPr>
            <a:spLocks noGrp="1"/>
          </p:cNvSpPr>
          <p:nvPr>
            <p:ph type="body" sz="quarter" idx="44" hasCustomPrompt="1"/>
          </p:nvPr>
        </p:nvSpPr>
        <p:spPr>
          <a:xfrm>
            <a:off x="10335388" y="2137584"/>
            <a:ext cx="477075" cy="191117"/>
          </a:xfrm>
          <a:prstGeom prst="rect">
            <a:avLst/>
          </a:prstGeom>
        </p:spPr>
        <p:txBody>
          <a:bodyPr wrap="square" lIns="0" tIns="0" rIns="0" bIns="0" anchor="ctr" anchorCtr="0">
            <a:noAutofit/>
          </a:bodyPr>
          <a:lstStyle>
            <a:lvl1pPr marL="0" indent="0" algn="ctr">
              <a:lnSpc>
                <a:spcPct val="100000"/>
              </a:lnSpc>
              <a:buNone/>
              <a:defRPr sz="1400" b="1" i="0" baseline="0">
                <a:solidFill>
                  <a:schemeClr val="accent1"/>
                </a:solidFill>
                <a:latin typeface="Lab Grotesque Black" pitchFamily="2" charset="0"/>
                <a:ea typeface="Lab Grotesque Black" pitchFamily="2" charset="0"/>
                <a:cs typeface="Circular Std" charset="0"/>
              </a:defRPr>
            </a:lvl1pPr>
          </a:lstStyle>
          <a:p>
            <a:pPr lvl="0"/>
            <a:r>
              <a:rPr lang="sv-SE"/>
              <a:t>Maj</a:t>
            </a:r>
          </a:p>
        </p:txBody>
      </p:sp>
      <p:cxnSp>
        <p:nvCxnSpPr>
          <p:cNvPr id="10" name="Rak 9">
            <a:extLst>
              <a:ext uri="{FF2B5EF4-FFF2-40B4-BE49-F238E27FC236}">
                <a16:creationId xmlns:a16="http://schemas.microsoft.com/office/drawing/2014/main" id="{AEDA247B-3528-3249-865F-4E5ED86FE7D2}"/>
              </a:ext>
            </a:extLst>
          </p:cNvPr>
          <p:cNvCxnSpPr>
            <a:cxnSpLocks/>
          </p:cNvCxnSpPr>
          <p:nvPr userDrawn="1"/>
        </p:nvCxnSpPr>
        <p:spPr>
          <a:xfrm>
            <a:off x="3380266"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65DE51CA-BBDD-B84A-992E-34AD55D91255}"/>
              </a:ext>
            </a:extLst>
          </p:cNvPr>
          <p:cNvCxnSpPr>
            <a:cxnSpLocks/>
          </p:cNvCxnSpPr>
          <p:nvPr userDrawn="1"/>
        </p:nvCxnSpPr>
        <p:spPr>
          <a:xfrm>
            <a:off x="5191028"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110E7593-1C01-844F-8CDB-6362417C5CCC}"/>
              </a:ext>
            </a:extLst>
          </p:cNvPr>
          <p:cNvCxnSpPr>
            <a:cxnSpLocks/>
          </p:cNvCxnSpPr>
          <p:nvPr userDrawn="1"/>
        </p:nvCxnSpPr>
        <p:spPr>
          <a:xfrm>
            <a:off x="7003407"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BE7B5FA1-D483-184F-B7DD-50D254361FD4}"/>
              </a:ext>
            </a:extLst>
          </p:cNvPr>
          <p:cNvCxnSpPr>
            <a:cxnSpLocks/>
          </p:cNvCxnSpPr>
          <p:nvPr userDrawn="1"/>
        </p:nvCxnSpPr>
        <p:spPr>
          <a:xfrm>
            <a:off x="8785579"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10CE83EA-200A-3B43-B4D4-26666BE0E22C}"/>
              </a:ext>
            </a:extLst>
          </p:cNvPr>
          <p:cNvCxnSpPr>
            <a:cxnSpLocks/>
          </p:cNvCxnSpPr>
          <p:nvPr userDrawn="1"/>
        </p:nvCxnSpPr>
        <p:spPr>
          <a:xfrm>
            <a:off x="10579571" y="2403563"/>
            <a:ext cx="0" cy="3960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text 15">
            <a:extLst>
              <a:ext uri="{FF2B5EF4-FFF2-40B4-BE49-F238E27FC236}">
                <a16:creationId xmlns:a16="http://schemas.microsoft.com/office/drawing/2014/main" id="{A7BF8E69-3AA4-5447-BF52-C6CD6018B5C1}"/>
              </a:ext>
            </a:extLst>
          </p:cNvPr>
          <p:cNvSpPr>
            <a:spLocks noGrp="1"/>
          </p:cNvSpPr>
          <p:nvPr>
            <p:ph type="body" sz="quarter" idx="14" hasCustomPrompt="1"/>
          </p:nvPr>
        </p:nvSpPr>
        <p:spPr>
          <a:xfrm>
            <a:off x="1379538" y="2580739"/>
            <a:ext cx="3217862"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6" name="Platshållare för text 15">
            <a:extLst>
              <a:ext uri="{FF2B5EF4-FFF2-40B4-BE49-F238E27FC236}">
                <a16:creationId xmlns:a16="http://schemas.microsoft.com/office/drawing/2014/main" id="{7E11DEA4-74DC-8F49-8C0B-9F821D56D61C}"/>
              </a:ext>
            </a:extLst>
          </p:cNvPr>
          <p:cNvSpPr>
            <a:spLocks noGrp="1"/>
          </p:cNvSpPr>
          <p:nvPr>
            <p:ph type="body" sz="quarter" idx="40" hasCustomPrompt="1"/>
          </p:nvPr>
        </p:nvSpPr>
        <p:spPr>
          <a:xfrm>
            <a:off x="5334655" y="3811424"/>
            <a:ext cx="2505478"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Klicka för att ändra texten</a:t>
            </a:r>
          </a:p>
        </p:txBody>
      </p:sp>
      <p:sp>
        <p:nvSpPr>
          <p:cNvPr id="17" name="Platshållare för text 15">
            <a:extLst>
              <a:ext uri="{FF2B5EF4-FFF2-40B4-BE49-F238E27FC236}">
                <a16:creationId xmlns:a16="http://schemas.microsoft.com/office/drawing/2014/main" id="{2BC81350-DE9B-6C47-86DE-0AF0340D96DB}"/>
              </a:ext>
            </a:extLst>
          </p:cNvPr>
          <p:cNvSpPr>
            <a:spLocks noGrp="1"/>
          </p:cNvSpPr>
          <p:nvPr>
            <p:ph type="body" sz="quarter" idx="41" hasCustomPrompt="1"/>
          </p:nvPr>
        </p:nvSpPr>
        <p:spPr>
          <a:xfrm>
            <a:off x="7672803" y="4333724"/>
            <a:ext cx="1251064"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8" name="Platshållare för text 15">
            <a:extLst>
              <a:ext uri="{FF2B5EF4-FFF2-40B4-BE49-F238E27FC236}">
                <a16:creationId xmlns:a16="http://schemas.microsoft.com/office/drawing/2014/main" id="{DC058DD7-2C67-0C4C-9250-B7C32D87D1CF}"/>
              </a:ext>
            </a:extLst>
          </p:cNvPr>
          <p:cNvSpPr>
            <a:spLocks noGrp="1"/>
          </p:cNvSpPr>
          <p:nvPr>
            <p:ph type="body" sz="quarter" idx="42" hasCustomPrompt="1"/>
          </p:nvPr>
        </p:nvSpPr>
        <p:spPr>
          <a:xfrm>
            <a:off x="7672803" y="4912129"/>
            <a:ext cx="125106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19" name="Platshållare för text 15">
            <a:extLst>
              <a:ext uri="{FF2B5EF4-FFF2-40B4-BE49-F238E27FC236}">
                <a16:creationId xmlns:a16="http://schemas.microsoft.com/office/drawing/2014/main" id="{123F2D45-760A-7449-8916-B6C5F77D5377}"/>
              </a:ext>
            </a:extLst>
          </p:cNvPr>
          <p:cNvSpPr>
            <a:spLocks noGrp="1"/>
          </p:cNvSpPr>
          <p:nvPr>
            <p:ph type="body" sz="quarter" idx="43" hasCustomPrompt="1"/>
          </p:nvPr>
        </p:nvSpPr>
        <p:spPr>
          <a:xfrm>
            <a:off x="8782757" y="5517551"/>
            <a:ext cx="691444" cy="444701"/>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none" lIns="144000" tIns="144000" rIns="144000" bIns="144000">
            <a:norm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a:t>
            </a:r>
          </a:p>
        </p:txBody>
      </p:sp>
      <p:sp>
        <p:nvSpPr>
          <p:cNvPr id="20" name="Platshållare för text 15">
            <a:extLst>
              <a:ext uri="{FF2B5EF4-FFF2-40B4-BE49-F238E27FC236}">
                <a16:creationId xmlns:a16="http://schemas.microsoft.com/office/drawing/2014/main" id="{1D9B46B3-9C7C-7C48-9A4B-276D30DEE9D8}"/>
              </a:ext>
            </a:extLst>
          </p:cNvPr>
          <p:cNvSpPr>
            <a:spLocks noGrp="1"/>
          </p:cNvSpPr>
          <p:nvPr>
            <p:ph type="body" sz="quarter" idx="39" hasCustomPrompt="1"/>
          </p:nvPr>
        </p:nvSpPr>
        <p:spPr>
          <a:xfrm>
            <a:off x="4604519" y="3155420"/>
            <a:ext cx="1710267" cy="475478"/>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144000" tIns="144000" rIns="144000" bIns="144000">
            <a:spAutoFit/>
          </a:bodyPr>
          <a:lstStyle>
            <a:lvl1pPr marL="0" indent="0" algn="ctr">
              <a:lnSpc>
                <a:spcPct val="100000"/>
              </a:lnSpc>
              <a:spcBef>
                <a:spcPts val="400"/>
              </a:spcBef>
              <a:buNone/>
              <a:defRPr sz="1200" b="0" i="0" baseline="0">
                <a:latin typeface="Lab Grotesque" pitchFamily="2" charset="0"/>
                <a:ea typeface="Lab Grotesque" pitchFamily="2" charset="0"/>
                <a:cs typeface="Circular Std" charset="0"/>
              </a:defRPr>
            </a:lvl1pPr>
          </a:lstStyle>
          <a:p>
            <a:pPr lvl="0"/>
            <a:r>
              <a:rPr lang="sv-SE"/>
              <a:t>Text här</a:t>
            </a:r>
          </a:p>
        </p:txBody>
      </p:sp>
      <p:sp>
        <p:nvSpPr>
          <p:cNvPr id="26" name="Title 1">
            <a:extLst>
              <a:ext uri="{FF2B5EF4-FFF2-40B4-BE49-F238E27FC236}">
                <a16:creationId xmlns:a16="http://schemas.microsoft.com/office/drawing/2014/main" id="{9C75BA9C-652E-944E-B9C7-B5AAF76BC3E5}"/>
              </a:ext>
            </a:extLst>
          </p:cNvPr>
          <p:cNvSpPr>
            <a:spLocks noGrp="1"/>
          </p:cNvSpPr>
          <p:nvPr>
            <p:ph type="ctrTitle" hasCustomPrompt="1"/>
          </p:nvPr>
        </p:nvSpPr>
        <p:spPr>
          <a:xfrm>
            <a:off x="806918" y="895748"/>
            <a:ext cx="4222284" cy="606482"/>
          </a:xfrm>
          <a:prstGeom prst="rect">
            <a:avLst/>
          </a:prstGeom>
        </p:spPr>
        <p:txBody>
          <a:bodyPr anchor="ctr"/>
          <a:lstStyle>
            <a:lvl1pPr algn="l">
              <a:lnSpc>
                <a:spcPct val="100000"/>
              </a:lnSpc>
              <a:defRPr sz="3600" b="1" i="0">
                <a:latin typeface="Lab Grotesque Black" pitchFamily="2" charset="0"/>
              </a:defRPr>
            </a:lvl1pPr>
          </a:lstStyle>
          <a:p>
            <a:r>
              <a:rPr lang="sv-SE"/>
              <a:t>Planering</a:t>
            </a:r>
            <a:endParaRPr lang="en-US"/>
          </a:p>
        </p:txBody>
      </p:sp>
      <p:sp>
        <p:nvSpPr>
          <p:cNvPr id="27" name="Platshållare för datum 21">
            <a:extLst>
              <a:ext uri="{FF2B5EF4-FFF2-40B4-BE49-F238E27FC236}">
                <a16:creationId xmlns:a16="http://schemas.microsoft.com/office/drawing/2014/main" id="{496E724C-37F2-964A-819B-EE1401802BBA}"/>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AD76FC4-5A7C-EB46-9CEB-1A78B8760ADC}" type="datetime1">
              <a:rPr lang="sv-SE" smtClean="0"/>
              <a:pPr/>
              <a:t>2022-01-18</a:t>
            </a:fld>
            <a:endParaRPr lang="sv-SE"/>
          </a:p>
        </p:txBody>
      </p:sp>
      <p:sp>
        <p:nvSpPr>
          <p:cNvPr id="28" name="Platshållare för bildnummer 23">
            <a:extLst>
              <a:ext uri="{FF2B5EF4-FFF2-40B4-BE49-F238E27FC236}">
                <a16:creationId xmlns:a16="http://schemas.microsoft.com/office/drawing/2014/main" id="{47872BF0-DF75-1C42-98C4-53B6A90197C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4549605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0" y="1841311"/>
            <a:ext cx="4738419"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2022-01-18</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latshållare för text 18">
            <a:extLst>
              <a:ext uri="{FF2B5EF4-FFF2-40B4-BE49-F238E27FC236}">
                <a16:creationId xmlns:a16="http://schemas.microsoft.com/office/drawing/2014/main" id="{C8B245FE-A202-AC44-8B0F-83E46D7F5D05}"/>
              </a:ext>
            </a:extLst>
          </p:cNvPr>
          <p:cNvSpPr>
            <a:spLocks noGrp="1"/>
          </p:cNvSpPr>
          <p:nvPr>
            <p:ph type="body" sz="quarter" idx="15" hasCustomPrompt="1"/>
          </p:nvPr>
        </p:nvSpPr>
        <p:spPr>
          <a:xfrm>
            <a:off x="7492323" y="2270772"/>
            <a:ext cx="4298058" cy="1158227"/>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defRPr sz="1600">
                <a:solidFill>
                  <a:schemeClr val="bg1"/>
                </a:solidFill>
              </a:defRPr>
            </a:lvl2pPr>
            <a:lvl3pPr>
              <a:defRPr sz="1600">
                <a:solidFill>
                  <a:schemeClr val="bg1"/>
                </a:solidFill>
              </a:defRPr>
            </a:lvl3pPr>
            <a:lvl4pPr marL="1371600" indent="0">
              <a:buFont typeface="Arial" panose="020B0604020202020204" pitchFamily="34" charset="0"/>
              <a:buChar cha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marL="3657600" indent="0">
              <a:buNone/>
              <a:defRPr sz="1600">
                <a:solidFill>
                  <a:schemeClr val="bg1"/>
                </a:solidFill>
              </a:defRPr>
            </a:lvl9pPr>
          </a:lstStyle>
          <a:p>
            <a:pPr lvl="0"/>
            <a:r>
              <a:rPr lang="sv-SE"/>
              <a:t>Skriv text här</a:t>
            </a:r>
          </a:p>
          <a:p>
            <a:pPr lvl="0"/>
            <a:r>
              <a:rPr lang="sv-SE"/>
              <a:t>Skriv här </a:t>
            </a:r>
          </a:p>
          <a:p>
            <a:pPr lvl="0"/>
            <a:r>
              <a:rPr lang="sv-SE"/>
              <a:t>Skriv här</a:t>
            </a:r>
          </a:p>
        </p:txBody>
      </p:sp>
      <p:sp>
        <p:nvSpPr>
          <p:cNvPr id="22" name="Platshållare för text 22">
            <a:extLst>
              <a:ext uri="{FF2B5EF4-FFF2-40B4-BE49-F238E27FC236}">
                <a16:creationId xmlns:a16="http://schemas.microsoft.com/office/drawing/2014/main" id="{D6DC127B-0696-5E4B-8869-F7F2FC0C70A8}"/>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sp>
        <p:nvSpPr>
          <p:cNvPr id="23" name="Platshållare för text 18">
            <a:extLst>
              <a:ext uri="{FF2B5EF4-FFF2-40B4-BE49-F238E27FC236}">
                <a16:creationId xmlns:a16="http://schemas.microsoft.com/office/drawing/2014/main" id="{7B931328-AE8E-0841-BEB6-855317D39E24}"/>
              </a:ext>
            </a:extLst>
          </p:cNvPr>
          <p:cNvSpPr>
            <a:spLocks noGrp="1"/>
          </p:cNvSpPr>
          <p:nvPr>
            <p:ph type="body" sz="quarter" idx="18" hasCustomPrompt="1"/>
          </p:nvPr>
        </p:nvSpPr>
        <p:spPr>
          <a:xfrm>
            <a:off x="7492323" y="4303976"/>
            <a:ext cx="4298058" cy="1070664"/>
          </a:xfrm>
          <a:prstGeom prst="rect">
            <a:avLst/>
          </a:prstGeom>
        </p:spPr>
        <p:txBody>
          <a:bodyPr/>
          <a:lstStyle>
            <a:lvl1pPr marL="171450" indent="-171450">
              <a:lnSpc>
                <a:spcPct val="100000"/>
              </a:lnSpc>
              <a:buFont typeface="Arial" panose="020B0604020202020204" pitchFamily="34" charset="0"/>
              <a:buChar char="•"/>
              <a:defRPr sz="1600" b="0" i="0">
                <a:solidFill>
                  <a:schemeClr val="bg1"/>
                </a:solidFill>
                <a:latin typeface="Lab Grotesque" pitchFamily="2" charset="0"/>
              </a:defRPr>
            </a:lvl1pPr>
            <a:lvl2pPr>
              <a:buFont typeface="Arial" panose="020B0604020202020204" pitchFamily="34" charset="0"/>
              <a:buChar cha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vl6pPr>
              <a:defRPr sz="1600">
                <a:solidFill>
                  <a:schemeClr val="bg1"/>
                </a:solidFill>
              </a:defRPr>
            </a:lvl6pPr>
            <a:lvl7pPr>
              <a:defRPr sz="1600">
                <a:solidFill>
                  <a:schemeClr val="bg1"/>
                </a:solidFill>
              </a:defRPr>
            </a:lvl7pPr>
            <a:lvl8pPr>
              <a:defRPr sz="1600">
                <a:solidFill>
                  <a:schemeClr val="bg1"/>
                </a:solidFill>
              </a:defRPr>
            </a:lvl8pPr>
            <a:lvl9pPr>
              <a:defRPr sz="1600">
                <a:solidFill>
                  <a:schemeClr val="bg1"/>
                </a:solidFill>
              </a:defRPr>
            </a:lvl9pPr>
          </a:lstStyle>
          <a:p>
            <a:pPr lvl="0"/>
            <a:r>
              <a:rPr lang="sv-SE"/>
              <a:t>Skriv text här</a:t>
            </a:r>
          </a:p>
          <a:p>
            <a:pPr lvl="0"/>
            <a:r>
              <a:rPr lang="sv-SE"/>
              <a:t>Skriv här </a:t>
            </a:r>
          </a:p>
          <a:p>
            <a:pPr lvl="0"/>
            <a:r>
              <a:rPr lang="sv-SE"/>
              <a:t>Skriv här</a:t>
            </a:r>
          </a:p>
        </p:txBody>
      </p:sp>
      <p:sp>
        <p:nvSpPr>
          <p:cNvPr id="24" name="Platshållare för text 22">
            <a:extLst>
              <a:ext uri="{FF2B5EF4-FFF2-40B4-BE49-F238E27FC236}">
                <a16:creationId xmlns:a16="http://schemas.microsoft.com/office/drawing/2014/main" id="{F383040D-3E30-B24C-B435-B1D4D9C3762C}"/>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800" b="1" i="0">
                <a:solidFill>
                  <a:schemeClr val="bg1"/>
                </a:solidFill>
                <a:latin typeface="Lab Grotesque Black" pitchFamily="2" charset="0"/>
              </a:defRPr>
            </a:lvl1pPr>
          </a:lstStyle>
          <a:p>
            <a:pPr lvl="0"/>
            <a:r>
              <a:rPr lang="sv-SE"/>
              <a:t>Underrubrik</a:t>
            </a:r>
          </a:p>
        </p:txBody>
      </p:sp>
      <p:pic>
        <p:nvPicPr>
          <p:cNvPr id="14" name="Bildobjekt 13">
            <a:extLst>
              <a:ext uri="{FF2B5EF4-FFF2-40B4-BE49-F238E27FC236}">
                <a16:creationId xmlns:a16="http://schemas.microsoft.com/office/drawing/2014/main" id="{C6D594FA-9A3A-0547-8591-A2E6960503D5}"/>
              </a:ext>
            </a:extLst>
          </p:cNvPr>
          <p:cNvPicPr>
            <a:picLocks noChangeAspect="1"/>
          </p:cNvPicPr>
          <p:nvPr userDrawn="1"/>
        </p:nvPicPr>
        <p:blipFill>
          <a:blip r:embed="rId2"/>
          <a:srcRect/>
          <a:stretch/>
        </p:blipFill>
        <p:spPr>
          <a:xfrm>
            <a:off x="333491" y="104033"/>
            <a:ext cx="1441406" cy="196843"/>
          </a:xfrm>
          <a:prstGeom prst="rect">
            <a:avLst/>
          </a:prstGeom>
        </p:spPr>
      </p:pic>
    </p:spTree>
    <p:extLst>
      <p:ext uri="{BB962C8B-B14F-4D97-AF65-F5344CB8AC3E}">
        <p14:creationId xmlns:p14="http://schemas.microsoft.com/office/powerpoint/2010/main" val="109668130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ta boxar anpassad för loggor">
    <p:bg>
      <p:bgPr>
        <a:solidFill>
          <a:srgbClr val="EFF2F5"/>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0B0BDDF-8E03-8D4F-BDDB-4DAB243F21FC}"/>
              </a:ext>
            </a:extLst>
          </p:cNvPr>
          <p:cNvSpPr>
            <a:spLocks noGrp="1"/>
          </p:cNvSpPr>
          <p:nvPr>
            <p:ph type="ctrTitle" hasCustomPrompt="1"/>
          </p:nvPr>
        </p:nvSpPr>
        <p:spPr>
          <a:xfrm>
            <a:off x="806917" y="895748"/>
            <a:ext cx="7128769" cy="606476"/>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texten</a:t>
            </a:r>
            <a:endParaRPr lang="en-US"/>
          </a:p>
        </p:txBody>
      </p:sp>
      <p:sp>
        <p:nvSpPr>
          <p:cNvPr id="32" name="Text Placeholder 2">
            <a:extLst>
              <a:ext uri="{FF2B5EF4-FFF2-40B4-BE49-F238E27FC236}">
                <a16:creationId xmlns:a16="http://schemas.microsoft.com/office/drawing/2014/main" id="{14089DB9-F9C3-CA42-BFAE-DFA6F4CAD8A6}"/>
              </a:ext>
            </a:extLst>
          </p:cNvPr>
          <p:cNvSpPr>
            <a:spLocks noGrp="1"/>
          </p:cNvSpPr>
          <p:nvPr>
            <p:ph type="body" idx="1" hasCustomPrompt="1"/>
          </p:nvPr>
        </p:nvSpPr>
        <p:spPr>
          <a:xfrm>
            <a:off x="831850" y="1403577"/>
            <a:ext cx="9335407" cy="455230"/>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Detta är en underrubrik. Placera logotyper i de vita boxarna. </a:t>
            </a:r>
          </a:p>
        </p:txBody>
      </p:sp>
      <p:sp>
        <p:nvSpPr>
          <p:cNvPr id="24" name="Platshållare för datum 21">
            <a:extLst>
              <a:ext uri="{FF2B5EF4-FFF2-40B4-BE49-F238E27FC236}">
                <a16:creationId xmlns:a16="http://schemas.microsoft.com/office/drawing/2014/main" id="{DE7638BB-FAEA-0D47-A946-BEA4283D969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73ED053-3041-434A-846F-1D3539A0EA01}" type="datetime1">
              <a:rPr lang="sv-SE" smtClean="0"/>
              <a:pPr/>
              <a:t>2022-01-18</a:t>
            </a:fld>
            <a:endParaRPr lang="sv-SE"/>
          </a:p>
        </p:txBody>
      </p:sp>
      <p:sp>
        <p:nvSpPr>
          <p:cNvPr id="25" name="Platshållare för bildnummer 23">
            <a:extLst>
              <a:ext uri="{FF2B5EF4-FFF2-40B4-BE49-F238E27FC236}">
                <a16:creationId xmlns:a16="http://schemas.microsoft.com/office/drawing/2014/main" id="{98384C1B-F48F-E543-9875-E6D3B790982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6" name="Platshållare för bild 16">
            <a:extLst>
              <a:ext uri="{FF2B5EF4-FFF2-40B4-BE49-F238E27FC236}">
                <a16:creationId xmlns:a16="http://schemas.microsoft.com/office/drawing/2014/main" id="{8DC66312-3A93-1940-A88D-7F1A6D61D631}"/>
              </a:ext>
            </a:extLst>
          </p:cNvPr>
          <p:cNvSpPr>
            <a:spLocks noGrp="1"/>
          </p:cNvSpPr>
          <p:nvPr>
            <p:ph type="pic" sz="quarter" idx="13" hasCustomPrompt="1"/>
          </p:nvPr>
        </p:nvSpPr>
        <p:spPr>
          <a:xfrm>
            <a:off x="1200150"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28" name="Platshållare för bild 16">
            <a:extLst>
              <a:ext uri="{FF2B5EF4-FFF2-40B4-BE49-F238E27FC236}">
                <a16:creationId xmlns:a16="http://schemas.microsoft.com/office/drawing/2014/main" id="{D4A4933F-CB29-8549-8151-0457C8C774F2}"/>
              </a:ext>
            </a:extLst>
          </p:cNvPr>
          <p:cNvSpPr>
            <a:spLocks noGrp="1"/>
          </p:cNvSpPr>
          <p:nvPr>
            <p:ph type="pic" sz="quarter" idx="14" hasCustomPrompt="1"/>
          </p:nvPr>
        </p:nvSpPr>
        <p:spPr>
          <a:xfrm>
            <a:off x="3122185"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0" name="Platshållare för bild 16">
            <a:extLst>
              <a:ext uri="{FF2B5EF4-FFF2-40B4-BE49-F238E27FC236}">
                <a16:creationId xmlns:a16="http://schemas.microsoft.com/office/drawing/2014/main" id="{4E7AF49C-B4DA-024F-94A5-4863E1439CD3}"/>
              </a:ext>
            </a:extLst>
          </p:cNvPr>
          <p:cNvSpPr>
            <a:spLocks noGrp="1"/>
          </p:cNvSpPr>
          <p:nvPr>
            <p:ph type="pic" sz="quarter" idx="15" hasCustomPrompt="1"/>
          </p:nvPr>
        </p:nvSpPr>
        <p:spPr>
          <a:xfrm>
            <a:off x="5045328" y="2302463"/>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3" name="Platshållare för bild 16">
            <a:extLst>
              <a:ext uri="{FF2B5EF4-FFF2-40B4-BE49-F238E27FC236}">
                <a16:creationId xmlns:a16="http://schemas.microsoft.com/office/drawing/2014/main" id="{E722EE90-CC94-1B4C-AC65-98ECE9185BC6}"/>
              </a:ext>
            </a:extLst>
          </p:cNvPr>
          <p:cNvSpPr>
            <a:spLocks noGrp="1"/>
          </p:cNvSpPr>
          <p:nvPr>
            <p:ph type="pic" sz="quarter" idx="16" hasCustomPrompt="1"/>
          </p:nvPr>
        </p:nvSpPr>
        <p:spPr>
          <a:xfrm>
            <a:off x="6968471"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5" name="Platshållare för bild 16">
            <a:extLst>
              <a:ext uri="{FF2B5EF4-FFF2-40B4-BE49-F238E27FC236}">
                <a16:creationId xmlns:a16="http://schemas.microsoft.com/office/drawing/2014/main" id="{1FF77304-1B06-DE46-AE4B-64103259CCF4}"/>
              </a:ext>
            </a:extLst>
          </p:cNvPr>
          <p:cNvSpPr>
            <a:spLocks noGrp="1"/>
          </p:cNvSpPr>
          <p:nvPr>
            <p:ph type="pic" sz="quarter" idx="17" hasCustomPrompt="1"/>
          </p:nvPr>
        </p:nvSpPr>
        <p:spPr>
          <a:xfrm>
            <a:off x="8890194"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1" name="Platshållare för bild 16">
            <a:extLst>
              <a:ext uri="{FF2B5EF4-FFF2-40B4-BE49-F238E27FC236}">
                <a16:creationId xmlns:a16="http://schemas.microsoft.com/office/drawing/2014/main" id="{90886466-5A94-DE47-BAC7-A789D372AB17}"/>
              </a:ext>
            </a:extLst>
          </p:cNvPr>
          <p:cNvSpPr>
            <a:spLocks noGrp="1"/>
          </p:cNvSpPr>
          <p:nvPr>
            <p:ph type="pic" sz="quarter" idx="18" hasCustomPrompt="1"/>
          </p:nvPr>
        </p:nvSpPr>
        <p:spPr>
          <a:xfrm>
            <a:off x="1200150"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2" name="Platshållare för bild 16">
            <a:extLst>
              <a:ext uri="{FF2B5EF4-FFF2-40B4-BE49-F238E27FC236}">
                <a16:creationId xmlns:a16="http://schemas.microsoft.com/office/drawing/2014/main" id="{780A3EE8-27A3-5D42-9136-F388A0843322}"/>
              </a:ext>
            </a:extLst>
          </p:cNvPr>
          <p:cNvSpPr>
            <a:spLocks noGrp="1"/>
          </p:cNvSpPr>
          <p:nvPr>
            <p:ph type="pic" sz="quarter" idx="19" hasCustomPrompt="1"/>
          </p:nvPr>
        </p:nvSpPr>
        <p:spPr>
          <a:xfrm>
            <a:off x="3122185"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3" name="Platshållare för bild 16">
            <a:extLst>
              <a:ext uri="{FF2B5EF4-FFF2-40B4-BE49-F238E27FC236}">
                <a16:creationId xmlns:a16="http://schemas.microsoft.com/office/drawing/2014/main" id="{F8F7C9B6-4FF1-FD41-A671-237CD95DD202}"/>
              </a:ext>
            </a:extLst>
          </p:cNvPr>
          <p:cNvSpPr>
            <a:spLocks noGrp="1"/>
          </p:cNvSpPr>
          <p:nvPr>
            <p:ph type="pic" sz="quarter" idx="20" hasCustomPrompt="1"/>
          </p:nvPr>
        </p:nvSpPr>
        <p:spPr>
          <a:xfrm>
            <a:off x="5045328" y="3536177"/>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4" name="Platshållare för bild 16">
            <a:extLst>
              <a:ext uri="{FF2B5EF4-FFF2-40B4-BE49-F238E27FC236}">
                <a16:creationId xmlns:a16="http://schemas.microsoft.com/office/drawing/2014/main" id="{800A29CC-8606-2D4E-B0F8-5D54F215E217}"/>
              </a:ext>
            </a:extLst>
          </p:cNvPr>
          <p:cNvSpPr>
            <a:spLocks noGrp="1"/>
          </p:cNvSpPr>
          <p:nvPr>
            <p:ph type="pic" sz="quarter" idx="21" hasCustomPrompt="1"/>
          </p:nvPr>
        </p:nvSpPr>
        <p:spPr>
          <a:xfrm>
            <a:off x="6968471"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5" name="Platshållare för bild 16">
            <a:extLst>
              <a:ext uri="{FF2B5EF4-FFF2-40B4-BE49-F238E27FC236}">
                <a16:creationId xmlns:a16="http://schemas.microsoft.com/office/drawing/2014/main" id="{09BD6279-EDBB-354C-859F-6B0129926024}"/>
              </a:ext>
            </a:extLst>
          </p:cNvPr>
          <p:cNvSpPr>
            <a:spLocks noGrp="1"/>
          </p:cNvSpPr>
          <p:nvPr>
            <p:ph type="pic" sz="quarter" idx="22" hasCustomPrompt="1"/>
          </p:nvPr>
        </p:nvSpPr>
        <p:spPr>
          <a:xfrm>
            <a:off x="8890194"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1" name="Platshållare för bild 16">
            <a:extLst>
              <a:ext uri="{FF2B5EF4-FFF2-40B4-BE49-F238E27FC236}">
                <a16:creationId xmlns:a16="http://schemas.microsoft.com/office/drawing/2014/main" id="{45B157AE-0160-B341-8FC9-B5E01E87D6D2}"/>
              </a:ext>
            </a:extLst>
          </p:cNvPr>
          <p:cNvSpPr>
            <a:spLocks noGrp="1"/>
          </p:cNvSpPr>
          <p:nvPr>
            <p:ph type="pic" sz="quarter" idx="23" hasCustomPrompt="1"/>
          </p:nvPr>
        </p:nvSpPr>
        <p:spPr>
          <a:xfrm>
            <a:off x="1200150"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2" name="Platshållare för bild 16">
            <a:extLst>
              <a:ext uri="{FF2B5EF4-FFF2-40B4-BE49-F238E27FC236}">
                <a16:creationId xmlns:a16="http://schemas.microsoft.com/office/drawing/2014/main" id="{CBB4928E-9CB0-B34B-A549-AAE78CBB8536}"/>
              </a:ext>
            </a:extLst>
          </p:cNvPr>
          <p:cNvSpPr>
            <a:spLocks noGrp="1"/>
          </p:cNvSpPr>
          <p:nvPr>
            <p:ph type="pic" sz="quarter" idx="24" hasCustomPrompt="1"/>
          </p:nvPr>
        </p:nvSpPr>
        <p:spPr>
          <a:xfrm>
            <a:off x="3122185"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3" name="Platshållare för bild 16">
            <a:extLst>
              <a:ext uri="{FF2B5EF4-FFF2-40B4-BE49-F238E27FC236}">
                <a16:creationId xmlns:a16="http://schemas.microsoft.com/office/drawing/2014/main" id="{872F6228-952C-B744-9013-C8681F9AEDBD}"/>
              </a:ext>
            </a:extLst>
          </p:cNvPr>
          <p:cNvSpPr>
            <a:spLocks noGrp="1"/>
          </p:cNvSpPr>
          <p:nvPr>
            <p:ph type="pic" sz="quarter" idx="25" hasCustomPrompt="1"/>
          </p:nvPr>
        </p:nvSpPr>
        <p:spPr>
          <a:xfrm>
            <a:off x="5045328" y="4784702"/>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4" name="Platshållare för bild 16">
            <a:extLst>
              <a:ext uri="{FF2B5EF4-FFF2-40B4-BE49-F238E27FC236}">
                <a16:creationId xmlns:a16="http://schemas.microsoft.com/office/drawing/2014/main" id="{3CBD17C3-3D9F-014E-82BC-BB6BC723693A}"/>
              </a:ext>
            </a:extLst>
          </p:cNvPr>
          <p:cNvSpPr>
            <a:spLocks noGrp="1"/>
          </p:cNvSpPr>
          <p:nvPr>
            <p:ph type="pic" sz="quarter" idx="26" hasCustomPrompt="1"/>
          </p:nvPr>
        </p:nvSpPr>
        <p:spPr>
          <a:xfrm>
            <a:off x="6968471"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5" name="Platshållare för bild 16">
            <a:extLst>
              <a:ext uri="{FF2B5EF4-FFF2-40B4-BE49-F238E27FC236}">
                <a16:creationId xmlns:a16="http://schemas.microsoft.com/office/drawing/2014/main" id="{9B21672A-993A-6D49-8F07-9C75A5C119AA}"/>
              </a:ext>
            </a:extLst>
          </p:cNvPr>
          <p:cNvSpPr>
            <a:spLocks noGrp="1"/>
          </p:cNvSpPr>
          <p:nvPr>
            <p:ph type="pic" sz="quarter" idx="27" hasCustomPrompt="1"/>
          </p:nvPr>
        </p:nvSpPr>
        <p:spPr>
          <a:xfrm>
            <a:off x="8890194"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Tree>
    <p:extLst>
      <p:ext uri="{BB962C8B-B14F-4D97-AF65-F5344CB8AC3E}">
        <p14:creationId xmlns:p14="http://schemas.microsoft.com/office/powerpoint/2010/main" val="109350423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Avslut">
    <p:bg>
      <p:bgPr>
        <a:solidFill>
          <a:srgbClr val="FAEFD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6E73705-2835-304A-B978-FEBF035E471E}"/>
              </a:ext>
            </a:extLst>
          </p:cNvPr>
          <p:cNvSpPr/>
          <p:nvPr userDrawn="1"/>
        </p:nvSpPr>
        <p:spPr>
          <a:xfrm>
            <a:off x="0" y="0"/>
            <a:ext cx="12192000" cy="6858000"/>
          </a:xfrm>
          <a:prstGeom prst="rect">
            <a:avLst/>
          </a:prstGeom>
          <a:solidFill>
            <a:srgbClr val="FAE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285239335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Avslut ">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5EF2F5F-BFF3-9B49-B085-5BAC23257EF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bg1"/>
                </a:solidFill>
                <a:latin typeface="Lab Grotesque Black" pitchFamily="2" charset="0"/>
                <a:cs typeface="Arial" panose="020B0604020202020204" pitchFamily="34" charset="0"/>
              </a:defRPr>
            </a:lvl1pPr>
          </a:lstStyle>
          <a:p>
            <a:pPr lvl="0"/>
            <a:r>
              <a:rPr lang="sv-SE"/>
              <a:t>Sista sidan!</a:t>
            </a:r>
          </a:p>
        </p:txBody>
      </p:sp>
      <p:pic>
        <p:nvPicPr>
          <p:cNvPr id="5" name="Bildobjekt 4">
            <a:extLst>
              <a:ext uri="{FF2B5EF4-FFF2-40B4-BE49-F238E27FC236}">
                <a16:creationId xmlns:a16="http://schemas.microsoft.com/office/drawing/2014/main" id="{A6186630-E3AC-D24E-BCA1-8E95E621ED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4783" y="5433231"/>
            <a:ext cx="2002431" cy="948519"/>
          </a:xfrm>
          <a:prstGeom prst="rect">
            <a:avLst/>
          </a:prstGeom>
        </p:spPr>
      </p:pic>
    </p:spTree>
    <p:extLst>
      <p:ext uri="{BB962C8B-B14F-4D97-AF65-F5344CB8AC3E}">
        <p14:creationId xmlns:p14="http://schemas.microsoft.com/office/powerpoint/2010/main" val="303978253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 Startbild">
    <p:bg>
      <p:bgPr>
        <a:solidFill>
          <a:srgbClr val="EFF2F5"/>
        </a:solidFill>
        <a:effectLst/>
      </p:bgPr>
    </p:bg>
    <p:spTree>
      <p:nvGrpSpPr>
        <p:cNvPr id="1" name=""/>
        <p:cNvGrpSpPr/>
        <p:nvPr/>
      </p:nvGrpSpPr>
      <p:grpSpPr>
        <a:xfrm>
          <a:off x="0" y="0"/>
          <a:ext cx="0" cy="0"/>
          <a:chOff x="0" y="0"/>
          <a:chExt cx="0" cy="0"/>
        </a:xfrm>
      </p:grpSpPr>
      <p:sp>
        <p:nvSpPr>
          <p:cNvPr id="10" name="Platshållare för text 5">
            <a:extLst>
              <a:ext uri="{FF2B5EF4-FFF2-40B4-BE49-F238E27FC236}">
                <a16:creationId xmlns:a16="http://schemas.microsoft.com/office/drawing/2014/main" id="{F6781703-D0C2-D24A-8CB3-BF6A22BFE135}"/>
              </a:ext>
            </a:extLst>
          </p:cNvPr>
          <p:cNvSpPr>
            <a:spLocks noGrp="1"/>
          </p:cNvSpPr>
          <p:nvPr>
            <p:ph type="body" sz="quarter" idx="13" hasCustomPrompt="1"/>
          </p:nvPr>
        </p:nvSpPr>
        <p:spPr>
          <a:xfrm>
            <a:off x="472699" y="2364944"/>
            <a:ext cx="4058108" cy="2958723"/>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Klicka för </a:t>
            </a:r>
            <a:br>
              <a:rPr lang="sv-SE"/>
            </a:br>
            <a:r>
              <a:rPr lang="sv-SE"/>
              <a:t>att ändra rubrik</a:t>
            </a:r>
          </a:p>
        </p:txBody>
      </p:sp>
      <p:sp>
        <p:nvSpPr>
          <p:cNvPr id="6" name="Platshållare för text 3">
            <a:extLst>
              <a:ext uri="{FF2B5EF4-FFF2-40B4-BE49-F238E27FC236}">
                <a16:creationId xmlns:a16="http://schemas.microsoft.com/office/drawing/2014/main" id="{CF997969-62B2-E34F-B02B-FEA32A784A41}"/>
              </a:ext>
            </a:extLst>
          </p:cNvPr>
          <p:cNvSpPr>
            <a:spLocks noGrp="1"/>
          </p:cNvSpPr>
          <p:nvPr>
            <p:ph type="body" sz="quarter" idx="17" hasCustomPrompt="1"/>
          </p:nvPr>
        </p:nvSpPr>
        <p:spPr>
          <a:xfrm>
            <a:off x="472700" y="1935149"/>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En mindre inledande rubrik</a:t>
            </a:r>
          </a:p>
        </p:txBody>
      </p:sp>
      <p:sp>
        <p:nvSpPr>
          <p:cNvPr id="3" name="Platshållare för bild 2">
            <a:extLst>
              <a:ext uri="{FF2B5EF4-FFF2-40B4-BE49-F238E27FC236}">
                <a16:creationId xmlns:a16="http://schemas.microsoft.com/office/drawing/2014/main" id="{D5B8713E-1A3F-BF42-AACE-4E4D0F255C48}"/>
              </a:ext>
            </a:extLst>
          </p:cNvPr>
          <p:cNvSpPr>
            <a:spLocks noGrp="1"/>
          </p:cNvSpPr>
          <p:nvPr>
            <p:ph type="pic" sz="quarter" idx="18"/>
          </p:nvPr>
        </p:nvSpPr>
        <p:spPr>
          <a:xfrm>
            <a:off x="5046662" y="0"/>
            <a:ext cx="7145338" cy="6858000"/>
          </a:xfrm>
          <a:prstGeom prst="rect">
            <a:avLst/>
          </a:prstGeom>
          <a:solidFill>
            <a:schemeClr val="tx1">
              <a:lumMod val="20000"/>
              <a:lumOff val="80000"/>
            </a:schemeClr>
          </a:solidFill>
        </p:spPr>
        <p:txBody>
          <a:bodyPr/>
          <a:lstStyle>
            <a:lvl1pPr>
              <a:defRPr b="1" i="0">
                <a:latin typeface="Lab Grotesque Black" pitchFamily="2" charset="0"/>
              </a:defRPr>
            </a:lvl1pPr>
          </a:lstStyle>
          <a:p>
            <a:endParaRPr lang="sv-SE"/>
          </a:p>
        </p:txBody>
      </p:sp>
      <p:pic>
        <p:nvPicPr>
          <p:cNvPr id="7" name="Bild 6">
            <a:extLst>
              <a:ext uri="{FF2B5EF4-FFF2-40B4-BE49-F238E27FC236}">
                <a16:creationId xmlns:a16="http://schemas.microsoft.com/office/drawing/2014/main" id="{5AB544D0-C715-CF4C-9E96-C7F59ECA112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02030" y="427561"/>
            <a:ext cx="1397617" cy="663617"/>
          </a:xfrm>
          <a:prstGeom prst="rect">
            <a:avLst/>
          </a:prstGeom>
        </p:spPr>
      </p:pic>
      <p:sp>
        <p:nvSpPr>
          <p:cNvPr id="11" name="Platshållare för text 3">
            <a:extLst>
              <a:ext uri="{FF2B5EF4-FFF2-40B4-BE49-F238E27FC236}">
                <a16:creationId xmlns:a16="http://schemas.microsoft.com/office/drawing/2014/main" id="{B0C7F7D6-5987-1449-9F2C-79E934F83CF1}"/>
              </a:ext>
            </a:extLst>
          </p:cNvPr>
          <p:cNvSpPr>
            <a:spLocks noGrp="1"/>
          </p:cNvSpPr>
          <p:nvPr>
            <p:ph type="body" sz="quarter" idx="19" hasCustomPrompt="1"/>
          </p:nvPr>
        </p:nvSpPr>
        <p:spPr>
          <a:xfrm>
            <a:off x="472700" y="5337027"/>
            <a:ext cx="4058108" cy="429795"/>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Månad 2020</a:t>
            </a:r>
          </a:p>
        </p:txBody>
      </p:sp>
    </p:spTree>
    <p:extLst>
      <p:ext uri="{BB962C8B-B14F-4D97-AF65-F5344CB8AC3E}">
        <p14:creationId xmlns:p14="http://schemas.microsoft.com/office/powerpoint/2010/main" val="1107708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ta boxar anpassad för loggor">
    <p:bg>
      <p:bgPr>
        <a:solidFill>
          <a:srgbClr val="EFF2F5"/>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0B0BDDF-8E03-8D4F-BDDB-4DAB243F21FC}"/>
              </a:ext>
            </a:extLst>
          </p:cNvPr>
          <p:cNvSpPr>
            <a:spLocks noGrp="1"/>
          </p:cNvSpPr>
          <p:nvPr>
            <p:ph type="ctrTitle" hasCustomPrompt="1"/>
          </p:nvPr>
        </p:nvSpPr>
        <p:spPr>
          <a:xfrm>
            <a:off x="806917" y="895748"/>
            <a:ext cx="7128769" cy="606476"/>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texten</a:t>
            </a:r>
            <a:endParaRPr lang="en-US"/>
          </a:p>
        </p:txBody>
      </p:sp>
      <p:sp>
        <p:nvSpPr>
          <p:cNvPr id="32" name="Text Placeholder 2">
            <a:extLst>
              <a:ext uri="{FF2B5EF4-FFF2-40B4-BE49-F238E27FC236}">
                <a16:creationId xmlns:a16="http://schemas.microsoft.com/office/drawing/2014/main" id="{14089DB9-F9C3-CA42-BFAE-DFA6F4CAD8A6}"/>
              </a:ext>
            </a:extLst>
          </p:cNvPr>
          <p:cNvSpPr>
            <a:spLocks noGrp="1"/>
          </p:cNvSpPr>
          <p:nvPr>
            <p:ph type="body" idx="1" hasCustomPrompt="1"/>
          </p:nvPr>
        </p:nvSpPr>
        <p:spPr>
          <a:xfrm>
            <a:off x="831850" y="1403577"/>
            <a:ext cx="9335407" cy="455230"/>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Detta är en underrubrik. Placera logotyper i de vita boxarna. </a:t>
            </a:r>
          </a:p>
        </p:txBody>
      </p:sp>
      <p:sp>
        <p:nvSpPr>
          <p:cNvPr id="24" name="Platshållare för datum 21">
            <a:extLst>
              <a:ext uri="{FF2B5EF4-FFF2-40B4-BE49-F238E27FC236}">
                <a16:creationId xmlns:a16="http://schemas.microsoft.com/office/drawing/2014/main" id="{DE7638BB-FAEA-0D47-A946-BEA4283D9692}"/>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173ED053-3041-434A-846F-1D3539A0EA01}" type="datetime1">
              <a:rPr lang="sv-SE" smtClean="0"/>
              <a:pPr/>
              <a:t>2022-01-18</a:t>
            </a:fld>
            <a:endParaRPr lang="sv-SE"/>
          </a:p>
        </p:txBody>
      </p:sp>
      <p:sp>
        <p:nvSpPr>
          <p:cNvPr id="25" name="Platshållare för bildnummer 23">
            <a:extLst>
              <a:ext uri="{FF2B5EF4-FFF2-40B4-BE49-F238E27FC236}">
                <a16:creationId xmlns:a16="http://schemas.microsoft.com/office/drawing/2014/main" id="{98384C1B-F48F-E543-9875-E6D3B790982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6" name="Platshållare för bild 16">
            <a:extLst>
              <a:ext uri="{FF2B5EF4-FFF2-40B4-BE49-F238E27FC236}">
                <a16:creationId xmlns:a16="http://schemas.microsoft.com/office/drawing/2014/main" id="{8DC66312-3A93-1940-A88D-7F1A6D61D631}"/>
              </a:ext>
            </a:extLst>
          </p:cNvPr>
          <p:cNvSpPr>
            <a:spLocks noGrp="1"/>
          </p:cNvSpPr>
          <p:nvPr>
            <p:ph type="pic" sz="quarter" idx="13" hasCustomPrompt="1"/>
          </p:nvPr>
        </p:nvSpPr>
        <p:spPr>
          <a:xfrm>
            <a:off x="1200150"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28" name="Platshållare för bild 16">
            <a:extLst>
              <a:ext uri="{FF2B5EF4-FFF2-40B4-BE49-F238E27FC236}">
                <a16:creationId xmlns:a16="http://schemas.microsoft.com/office/drawing/2014/main" id="{D4A4933F-CB29-8549-8151-0457C8C774F2}"/>
              </a:ext>
            </a:extLst>
          </p:cNvPr>
          <p:cNvSpPr>
            <a:spLocks noGrp="1"/>
          </p:cNvSpPr>
          <p:nvPr>
            <p:ph type="pic" sz="quarter" idx="14" hasCustomPrompt="1"/>
          </p:nvPr>
        </p:nvSpPr>
        <p:spPr>
          <a:xfrm>
            <a:off x="3122185" y="230505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0" name="Platshållare för bild 16">
            <a:extLst>
              <a:ext uri="{FF2B5EF4-FFF2-40B4-BE49-F238E27FC236}">
                <a16:creationId xmlns:a16="http://schemas.microsoft.com/office/drawing/2014/main" id="{4E7AF49C-B4DA-024F-94A5-4863E1439CD3}"/>
              </a:ext>
            </a:extLst>
          </p:cNvPr>
          <p:cNvSpPr>
            <a:spLocks noGrp="1"/>
          </p:cNvSpPr>
          <p:nvPr>
            <p:ph type="pic" sz="quarter" idx="15" hasCustomPrompt="1"/>
          </p:nvPr>
        </p:nvSpPr>
        <p:spPr>
          <a:xfrm>
            <a:off x="5045328" y="2302463"/>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3" name="Platshållare för bild 16">
            <a:extLst>
              <a:ext uri="{FF2B5EF4-FFF2-40B4-BE49-F238E27FC236}">
                <a16:creationId xmlns:a16="http://schemas.microsoft.com/office/drawing/2014/main" id="{E722EE90-CC94-1B4C-AC65-98ECE9185BC6}"/>
              </a:ext>
            </a:extLst>
          </p:cNvPr>
          <p:cNvSpPr>
            <a:spLocks noGrp="1"/>
          </p:cNvSpPr>
          <p:nvPr>
            <p:ph type="pic" sz="quarter" idx="16" hasCustomPrompt="1"/>
          </p:nvPr>
        </p:nvSpPr>
        <p:spPr>
          <a:xfrm>
            <a:off x="6968471"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35" name="Platshållare för bild 16">
            <a:extLst>
              <a:ext uri="{FF2B5EF4-FFF2-40B4-BE49-F238E27FC236}">
                <a16:creationId xmlns:a16="http://schemas.microsoft.com/office/drawing/2014/main" id="{1FF77304-1B06-DE46-AE4B-64103259CCF4}"/>
              </a:ext>
            </a:extLst>
          </p:cNvPr>
          <p:cNvSpPr>
            <a:spLocks noGrp="1"/>
          </p:cNvSpPr>
          <p:nvPr>
            <p:ph type="pic" sz="quarter" idx="17" hasCustomPrompt="1"/>
          </p:nvPr>
        </p:nvSpPr>
        <p:spPr>
          <a:xfrm>
            <a:off x="8890194" y="2305780"/>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1" name="Platshållare för bild 16">
            <a:extLst>
              <a:ext uri="{FF2B5EF4-FFF2-40B4-BE49-F238E27FC236}">
                <a16:creationId xmlns:a16="http://schemas.microsoft.com/office/drawing/2014/main" id="{90886466-5A94-DE47-BAC7-A789D372AB17}"/>
              </a:ext>
            </a:extLst>
          </p:cNvPr>
          <p:cNvSpPr>
            <a:spLocks noGrp="1"/>
          </p:cNvSpPr>
          <p:nvPr>
            <p:ph type="pic" sz="quarter" idx="18" hasCustomPrompt="1"/>
          </p:nvPr>
        </p:nvSpPr>
        <p:spPr>
          <a:xfrm>
            <a:off x="1200150"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2" name="Platshållare för bild 16">
            <a:extLst>
              <a:ext uri="{FF2B5EF4-FFF2-40B4-BE49-F238E27FC236}">
                <a16:creationId xmlns:a16="http://schemas.microsoft.com/office/drawing/2014/main" id="{780A3EE8-27A3-5D42-9136-F388A0843322}"/>
              </a:ext>
            </a:extLst>
          </p:cNvPr>
          <p:cNvSpPr>
            <a:spLocks noGrp="1"/>
          </p:cNvSpPr>
          <p:nvPr>
            <p:ph type="pic" sz="quarter" idx="19" hasCustomPrompt="1"/>
          </p:nvPr>
        </p:nvSpPr>
        <p:spPr>
          <a:xfrm>
            <a:off x="3122185" y="353876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3" name="Platshållare för bild 16">
            <a:extLst>
              <a:ext uri="{FF2B5EF4-FFF2-40B4-BE49-F238E27FC236}">
                <a16:creationId xmlns:a16="http://schemas.microsoft.com/office/drawing/2014/main" id="{F8F7C9B6-4FF1-FD41-A671-237CD95DD202}"/>
              </a:ext>
            </a:extLst>
          </p:cNvPr>
          <p:cNvSpPr>
            <a:spLocks noGrp="1"/>
          </p:cNvSpPr>
          <p:nvPr>
            <p:ph type="pic" sz="quarter" idx="20" hasCustomPrompt="1"/>
          </p:nvPr>
        </p:nvSpPr>
        <p:spPr>
          <a:xfrm>
            <a:off x="5045328" y="3536177"/>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4" name="Platshållare för bild 16">
            <a:extLst>
              <a:ext uri="{FF2B5EF4-FFF2-40B4-BE49-F238E27FC236}">
                <a16:creationId xmlns:a16="http://schemas.microsoft.com/office/drawing/2014/main" id="{800A29CC-8606-2D4E-B0F8-5D54F215E217}"/>
              </a:ext>
            </a:extLst>
          </p:cNvPr>
          <p:cNvSpPr>
            <a:spLocks noGrp="1"/>
          </p:cNvSpPr>
          <p:nvPr>
            <p:ph type="pic" sz="quarter" idx="21" hasCustomPrompt="1"/>
          </p:nvPr>
        </p:nvSpPr>
        <p:spPr>
          <a:xfrm>
            <a:off x="6968471"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45" name="Platshållare för bild 16">
            <a:extLst>
              <a:ext uri="{FF2B5EF4-FFF2-40B4-BE49-F238E27FC236}">
                <a16:creationId xmlns:a16="http://schemas.microsoft.com/office/drawing/2014/main" id="{09BD6279-EDBB-354C-859F-6B0129926024}"/>
              </a:ext>
            </a:extLst>
          </p:cNvPr>
          <p:cNvSpPr>
            <a:spLocks noGrp="1"/>
          </p:cNvSpPr>
          <p:nvPr>
            <p:ph type="pic" sz="quarter" idx="22" hasCustomPrompt="1"/>
          </p:nvPr>
        </p:nvSpPr>
        <p:spPr>
          <a:xfrm>
            <a:off x="8890194" y="3539494"/>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1" name="Platshållare för bild 16">
            <a:extLst>
              <a:ext uri="{FF2B5EF4-FFF2-40B4-BE49-F238E27FC236}">
                <a16:creationId xmlns:a16="http://schemas.microsoft.com/office/drawing/2014/main" id="{45B157AE-0160-B341-8FC9-B5E01E87D6D2}"/>
              </a:ext>
            </a:extLst>
          </p:cNvPr>
          <p:cNvSpPr>
            <a:spLocks noGrp="1"/>
          </p:cNvSpPr>
          <p:nvPr>
            <p:ph type="pic" sz="quarter" idx="23" hasCustomPrompt="1"/>
          </p:nvPr>
        </p:nvSpPr>
        <p:spPr>
          <a:xfrm>
            <a:off x="1200150"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2" name="Platshållare för bild 16">
            <a:extLst>
              <a:ext uri="{FF2B5EF4-FFF2-40B4-BE49-F238E27FC236}">
                <a16:creationId xmlns:a16="http://schemas.microsoft.com/office/drawing/2014/main" id="{CBB4928E-9CB0-B34B-A549-AAE78CBB8536}"/>
              </a:ext>
            </a:extLst>
          </p:cNvPr>
          <p:cNvSpPr>
            <a:spLocks noGrp="1"/>
          </p:cNvSpPr>
          <p:nvPr>
            <p:ph type="pic" sz="quarter" idx="24" hasCustomPrompt="1"/>
          </p:nvPr>
        </p:nvSpPr>
        <p:spPr>
          <a:xfrm>
            <a:off x="3122185" y="478728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3" name="Platshållare för bild 16">
            <a:extLst>
              <a:ext uri="{FF2B5EF4-FFF2-40B4-BE49-F238E27FC236}">
                <a16:creationId xmlns:a16="http://schemas.microsoft.com/office/drawing/2014/main" id="{872F6228-952C-B744-9013-C8681F9AEDBD}"/>
              </a:ext>
            </a:extLst>
          </p:cNvPr>
          <p:cNvSpPr>
            <a:spLocks noGrp="1"/>
          </p:cNvSpPr>
          <p:nvPr>
            <p:ph type="pic" sz="quarter" idx="25" hasCustomPrompt="1"/>
          </p:nvPr>
        </p:nvSpPr>
        <p:spPr>
          <a:xfrm>
            <a:off x="5045328" y="4784702"/>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4" name="Platshållare för bild 16">
            <a:extLst>
              <a:ext uri="{FF2B5EF4-FFF2-40B4-BE49-F238E27FC236}">
                <a16:creationId xmlns:a16="http://schemas.microsoft.com/office/drawing/2014/main" id="{3CBD17C3-3D9F-014E-82BC-BB6BC723693A}"/>
              </a:ext>
            </a:extLst>
          </p:cNvPr>
          <p:cNvSpPr>
            <a:spLocks noGrp="1"/>
          </p:cNvSpPr>
          <p:nvPr>
            <p:ph type="pic" sz="quarter" idx="26" hasCustomPrompt="1"/>
          </p:nvPr>
        </p:nvSpPr>
        <p:spPr>
          <a:xfrm>
            <a:off x="6968471"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
        <p:nvSpPr>
          <p:cNvPr id="55" name="Platshållare för bild 16">
            <a:extLst>
              <a:ext uri="{FF2B5EF4-FFF2-40B4-BE49-F238E27FC236}">
                <a16:creationId xmlns:a16="http://schemas.microsoft.com/office/drawing/2014/main" id="{9B21672A-993A-6D49-8F07-9C75A5C119AA}"/>
              </a:ext>
            </a:extLst>
          </p:cNvPr>
          <p:cNvSpPr>
            <a:spLocks noGrp="1"/>
          </p:cNvSpPr>
          <p:nvPr>
            <p:ph type="pic" sz="quarter" idx="27" hasCustomPrompt="1"/>
          </p:nvPr>
        </p:nvSpPr>
        <p:spPr>
          <a:xfrm>
            <a:off x="8890194" y="4788019"/>
            <a:ext cx="1730375" cy="1046163"/>
          </a:xfrm>
          <a:prstGeom prst="rect">
            <a:avLst/>
          </a:prstGeom>
          <a:solidFill>
            <a:schemeClr val="bg1"/>
          </a:solidFill>
        </p:spPr>
        <p:txBody>
          <a:bodyPr/>
          <a:lstStyle>
            <a:lvl1pPr marL="0" indent="0">
              <a:buNone/>
              <a:defRPr sz="1200" b="0" i="0">
                <a:latin typeface="Lab Grotesque" pitchFamily="2" charset="0"/>
              </a:defRPr>
            </a:lvl1pPr>
          </a:lstStyle>
          <a:p>
            <a:r>
              <a:rPr lang="sv-SE"/>
              <a:t>Logotyp</a:t>
            </a:r>
          </a:p>
        </p:txBody>
      </p:sp>
    </p:spTree>
    <p:extLst>
      <p:ext uri="{BB962C8B-B14F-4D97-AF65-F5344CB8AC3E}">
        <p14:creationId xmlns:p14="http://schemas.microsoft.com/office/powerpoint/2010/main" val="1093504234"/>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Textpuffa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03FB473-B84C-3340-9CC3-FA42AC471C06}"/>
              </a:ext>
            </a:extLst>
          </p:cNvPr>
          <p:cNvSpPr>
            <a:spLocks noGrp="1"/>
          </p:cNvSpPr>
          <p:nvPr>
            <p:ph type="ctrTitle" hasCustomPrompt="1"/>
          </p:nvPr>
        </p:nvSpPr>
        <p:spPr>
          <a:xfrm>
            <a:off x="806918" y="1597204"/>
            <a:ext cx="4222284" cy="1177751"/>
          </a:xfrm>
          <a:prstGeom prst="rect">
            <a:avLst/>
          </a:prstGeom>
        </p:spPr>
        <p:txBody>
          <a:bodyPr anchor="ctr"/>
          <a:lstStyle>
            <a:lvl1pPr algn="l">
              <a:lnSpc>
                <a:spcPct val="100000"/>
              </a:lnSpc>
              <a:defRPr sz="3600" b="1" i="0">
                <a:latin typeface="Lab Grotesque Black" pitchFamily="2" charset="0"/>
              </a:defRPr>
            </a:lvl1pPr>
          </a:lstStyle>
          <a:p>
            <a:r>
              <a:rPr lang="sv-SE"/>
              <a:t>Här kan en kortare rubrik skrivas</a:t>
            </a:r>
            <a:endParaRPr lang="en-US"/>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807062" y="3079132"/>
            <a:ext cx="4222678" cy="335052"/>
          </a:xfrm>
          <a:prstGeom prst="rect">
            <a:avLst/>
          </a:prstGeom>
        </p:spPr>
        <p:txBody>
          <a:bodyPr anchor="ctr"/>
          <a:lstStyle>
            <a:lvl1pPr marL="0" indent="0" algn="l">
              <a:lnSpc>
                <a:spcPct val="100000"/>
              </a:lnSpc>
              <a:buNone/>
              <a:defRPr sz="1600" b="1" i="0">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endParaRPr lang="en-US"/>
          </a:p>
        </p:txBody>
      </p:sp>
      <p:sp>
        <p:nvSpPr>
          <p:cNvPr id="19" name="Platshållare för text 18">
            <a:extLst>
              <a:ext uri="{FF2B5EF4-FFF2-40B4-BE49-F238E27FC236}">
                <a16:creationId xmlns:a16="http://schemas.microsoft.com/office/drawing/2014/main" id="{43AB2B65-1D65-194A-A7A2-F2747CE9EF1B}"/>
              </a:ext>
            </a:extLst>
          </p:cNvPr>
          <p:cNvSpPr>
            <a:spLocks noGrp="1"/>
          </p:cNvSpPr>
          <p:nvPr>
            <p:ph type="body" sz="quarter" idx="15" hasCustomPrompt="1"/>
          </p:nvPr>
        </p:nvSpPr>
        <p:spPr>
          <a:xfrm>
            <a:off x="806917" y="3430590"/>
            <a:ext cx="4222284" cy="881054"/>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26" name="Platshållare för text 18">
            <a:extLst>
              <a:ext uri="{FF2B5EF4-FFF2-40B4-BE49-F238E27FC236}">
                <a16:creationId xmlns:a16="http://schemas.microsoft.com/office/drawing/2014/main" id="{88B0ED07-B9FC-244F-A30B-78F8F1889A93}"/>
              </a:ext>
            </a:extLst>
          </p:cNvPr>
          <p:cNvSpPr>
            <a:spLocks noGrp="1"/>
          </p:cNvSpPr>
          <p:nvPr>
            <p:ph type="body" sz="quarter" idx="16" hasCustomPrompt="1"/>
          </p:nvPr>
        </p:nvSpPr>
        <p:spPr>
          <a:xfrm>
            <a:off x="806917" y="4734458"/>
            <a:ext cx="4222284" cy="847715"/>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23" name="Platshållare för text 22">
            <a:extLst>
              <a:ext uri="{FF2B5EF4-FFF2-40B4-BE49-F238E27FC236}">
                <a16:creationId xmlns:a16="http://schemas.microsoft.com/office/drawing/2014/main" id="{A87ADC04-BEBE-7342-A8AD-83D58F4FA753}"/>
              </a:ext>
            </a:extLst>
          </p:cNvPr>
          <p:cNvSpPr>
            <a:spLocks noGrp="1"/>
          </p:cNvSpPr>
          <p:nvPr>
            <p:ph type="body" sz="quarter" idx="17" hasCustomPrompt="1"/>
          </p:nvPr>
        </p:nvSpPr>
        <p:spPr>
          <a:xfrm>
            <a:off x="806917" y="4379913"/>
            <a:ext cx="4222284" cy="338137"/>
          </a:xfrm>
          <a:prstGeom prst="rect">
            <a:avLst/>
          </a:prstGeom>
        </p:spPr>
        <p:txBody>
          <a:bodyPr anchor="ctr"/>
          <a:lstStyle>
            <a:lvl1pPr marL="0" indent="0">
              <a:buNone/>
              <a:defRPr sz="1600" b="1" i="0">
                <a:latin typeface="Lab Grotesque Black" pitchFamily="2" charset="0"/>
              </a:defRPr>
            </a:lvl1pPr>
          </a:lstStyle>
          <a:p>
            <a:pPr lvl="0"/>
            <a:r>
              <a:rPr lang="sv-SE"/>
              <a:t>Underrubrik</a:t>
            </a:r>
          </a:p>
        </p:txBody>
      </p:sp>
      <p:sp>
        <p:nvSpPr>
          <p:cNvPr id="16" name="Platshållare för datum 21">
            <a:extLst>
              <a:ext uri="{FF2B5EF4-FFF2-40B4-BE49-F238E27FC236}">
                <a16:creationId xmlns:a16="http://schemas.microsoft.com/office/drawing/2014/main" id="{D5DB8E54-1B21-364E-974C-327227AC2D70}"/>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7F39F63-45FD-4748-84FB-96C7E2C3282B}" type="datetime1">
              <a:rPr lang="sv-SE" smtClean="0"/>
              <a:pPr/>
              <a:t>2022-01-18</a:t>
            </a:fld>
            <a:endParaRPr lang="sv-SE"/>
          </a:p>
        </p:txBody>
      </p:sp>
      <p:sp>
        <p:nvSpPr>
          <p:cNvPr id="17" name="Platshållare för bildnummer 23">
            <a:extLst>
              <a:ext uri="{FF2B5EF4-FFF2-40B4-BE49-F238E27FC236}">
                <a16:creationId xmlns:a16="http://schemas.microsoft.com/office/drawing/2014/main" id="{D8219D8A-07AF-9249-962D-C65A481567F0}"/>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67438178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313A4A-B873-0045-8788-0300067634BC}"/>
              </a:ext>
            </a:extLst>
          </p:cNvPr>
          <p:cNvSpPr>
            <a:spLocks noGrp="1"/>
          </p:cNvSpPr>
          <p:nvPr>
            <p:ph type="ctrTitle" hasCustomPrompt="1"/>
          </p:nvPr>
        </p:nvSpPr>
        <p:spPr>
          <a:xfrm>
            <a:off x="1524000" y="1728538"/>
            <a:ext cx="9144000" cy="2387600"/>
          </a:xfrm>
        </p:spPr>
        <p:txBody>
          <a:bodyPr anchor="b"/>
          <a:lstStyle>
            <a:lvl1pPr algn="ctr">
              <a:defRPr sz="6000"/>
            </a:lvl1pPr>
          </a:lstStyle>
          <a:p>
            <a:r>
              <a:rPr lang="sv-SE"/>
              <a:t>Klicka här för att </a:t>
            </a:r>
            <a:br>
              <a:rPr lang="sv-SE"/>
            </a:br>
            <a:r>
              <a:rPr lang="sv-SE"/>
              <a:t>ändra rubriken</a:t>
            </a:r>
          </a:p>
        </p:txBody>
      </p:sp>
      <p:sp>
        <p:nvSpPr>
          <p:cNvPr id="3" name="Underrubrik 2">
            <a:extLst>
              <a:ext uri="{FF2B5EF4-FFF2-40B4-BE49-F238E27FC236}">
                <a16:creationId xmlns:a16="http://schemas.microsoft.com/office/drawing/2014/main" id="{67588388-7C97-D049-B3EF-48EF5F48EE99}"/>
              </a:ext>
            </a:extLst>
          </p:cNvPr>
          <p:cNvSpPr>
            <a:spLocks noGrp="1"/>
          </p:cNvSpPr>
          <p:nvPr>
            <p:ph type="subTitle" idx="1" hasCustomPrompt="1"/>
          </p:nvPr>
        </p:nvSpPr>
        <p:spPr>
          <a:xfrm>
            <a:off x="1524000" y="4208213"/>
            <a:ext cx="9144000" cy="1655762"/>
          </a:xfrm>
          <a:prstGeom prst="rect">
            <a:avLst/>
          </a:prstGeom>
        </p:spPr>
        <p:txBody>
          <a:bodyPr/>
          <a:lstStyle>
            <a:lvl1pPr marL="0" indent="0" algn="ctr">
              <a:buNone/>
              <a:defRPr sz="24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p>
        </p:txBody>
      </p:sp>
      <p:sp>
        <p:nvSpPr>
          <p:cNvPr id="7" name="Platshållare för datum 21">
            <a:extLst>
              <a:ext uri="{FF2B5EF4-FFF2-40B4-BE49-F238E27FC236}">
                <a16:creationId xmlns:a16="http://schemas.microsoft.com/office/drawing/2014/main" id="{5296578B-EE30-374D-84A7-FDD9263DB274}"/>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8" name="Platshållare för bildnummer 23">
            <a:extLst>
              <a:ext uri="{FF2B5EF4-FFF2-40B4-BE49-F238E27FC236}">
                <a16:creationId xmlns:a16="http://schemas.microsoft.com/office/drawing/2014/main" id="{0234C5AA-D8FA-414B-AC70-96D3B3883021}"/>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634184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Startbild">
    <p:bg>
      <p:bgPr>
        <a:solidFill>
          <a:srgbClr val="EFF2F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7D44B0B-6197-FA45-BE51-6BBD1D204D6B}"/>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4" name="Bild 3">
            <a:extLst>
              <a:ext uri="{FF2B5EF4-FFF2-40B4-BE49-F238E27FC236}">
                <a16:creationId xmlns:a16="http://schemas.microsoft.com/office/drawing/2014/main" id="{063E2934-3E0B-FB4C-95AB-DBE817B603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3842" y="497090"/>
            <a:ext cx="1997637" cy="948519"/>
          </a:xfrm>
          <a:prstGeom prst="rect">
            <a:avLst/>
          </a:prstGeom>
        </p:spPr>
      </p:pic>
      <p:sp>
        <p:nvSpPr>
          <p:cNvPr id="10" name="Platshållare för text 5">
            <a:extLst>
              <a:ext uri="{FF2B5EF4-FFF2-40B4-BE49-F238E27FC236}">
                <a16:creationId xmlns:a16="http://schemas.microsoft.com/office/drawing/2014/main" id="{BD4B3B90-963F-8C45-9ACA-207A2ACC8D85}"/>
              </a:ext>
            </a:extLst>
          </p:cNvPr>
          <p:cNvSpPr>
            <a:spLocks noGrp="1"/>
          </p:cNvSpPr>
          <p:nvPr>
            <p:ph type="body" sz="quarter" idx="10" hasCustomPrompt="1"/>
          </p:nvPr>
        </p:nvSpPr>
        <p:spPr>
          <a:xfrm>
            <a:off x="643842" y="2450892"/>
            <a:ext cx="5430387" cy="2616408"/>
          </a:xfrm>
          <a:prstGeom prst="rect">
            <a:avLst/>
          </a:prstGeom>
        </p:spPr>
        <p:txBody>
          <a:bodyPr anchor="ctr"/>
          <a:lstStyle>
            <a:lvl1pPr marL="0" indent="0">
              <a:buNone/>
              <a:defRPr sz="6000" b="1" i="0">
                <a:solidFill>
                  <a:schemeClr val="tx1"/>
                </a:solidFill>
                <a:latin typeface="Lab Grotesque Black" pitchFamily="2" charset="0"/>
                <a:cs typeface="Arial" panose="020B0604020202020204" pitchFamily="34" charset="0"/>
              </a:defRPr>
            </a:lvl1pPr>
          </a:lstStyle>
          <a:p>
            <a:pPr lvl="0"/>
            <a:r>
              <a:rPr lang="sv-SE"/>
              <a:t>Klicka för </a:t>
            </a:r>
          </a:p>
          <a:p>
            <a:pPr lvl="0"/>
            <a:r>
              <a:rPr lang="sv-SE"/>
              <a:t>att ändra rubrik</a:t>
            </a:r>
          </a:p>
        </p:txBody>
      </p:sp>
      <p:sp>
        <p:nvSpPr>
          <p:cNvPr id="6" name="Rektangel 12">
            <a:extLst>
              <a:ext uri="{FF2B5EF4-FFF2-40B4-BE49-F238E27FC236}">
                <a16:creationId xmlns:a16="http://schemas.microsoft.com/office/drawing/2014/main" id="{BB698276-7501-CD45-879F-2EEB37D5A7A0}"/>
              </a:ext>
            </a:extLst>
          </p:cNvPr>
          <p:cNvSpPr/>
          <p:nvPr userDrawn="1"/>
        </p:nvSpPr>
        <p:spPr>
          <a:xfrm>
            <a:off x="6117771" y="0"/>
            <a:ext cx="6074229" cy="68834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 name="connsiteX0" fmla="*/ 1757130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1757130 w 5744930"/>
              <a:gd name="connsiteY4" fmla="*/ 0 h 6858000"/>
              <a:gd name="connsiteX0" fmla="*/ 3727652 w 5744930"/>
              <a:gd name="connsiteY0" fmla="*/ 0 h 6858000"/>
              <a:gd name="connsiteX1" fmla="*/ 5744930 w 5744930"/>
              <a:gd name="connsiteY1" fmla="*/ 0 h 6858000"/>
              <a:gd name="connsiteX2" fmla="*/ 5744930 w 5744930"/>
              <a:gd name="connsiteY2" fmla="*/ 6858000 h 6858000"/>
              <a:gd name="connsiteX3" fmla="*/ 0 w 5744930"/>
              <a:gd name="connsiteY3" fmla="*/ 6858000 h 6858000"/>
              <a:gd name="connsiteX4" fmla="*/ 3727652 w 5744930"/>
              <a:gd name="connsiteY4" fmla="*/ 0 h 6858000"/>
              <a:gd name="connsiteX0" fmla="*/ 3489830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3489830 w 5507108"/>
              <a:gd name="connsiteY4" fmla="*/ 0 h 6870700"/>
              <a:gd name="connsiteX0" fmla="*/ 2900939 w 5507108"/>
              <a:gd name="connsiteY0" fmla="*/ 0 h 6870700"/>
              <a:gd name="connsiteX1" fmla="*/ 5507108 w 5507108"/>
              <a:gd name="connsiteY1" fmla="*/ 0 h 6870700"/>
              <a:gd name="connsiteX2" fmla="*/ 5507108 w 5507108"/>
              <a:gd name="connsiteY2" fmla="*/ 6858000 h 6870700"/>
              <a:gd name="connsiteX3" fmla="*/ 0 w 5507108"/>
              <a:gd name="connsiteY3" fmla="*/ 6870700 h 6870700"/>
              <a:gd name="connsiteX4" fmla="*/ 2900939 w 5507108"/>
              <a:gd name="connsiteY4" fmla="*/ 0 h 6870700"/>
              <a:gd name="connsiteX0" fmla="*/ 2810340 w 5416509"/>
              <a:gd name="connsiteY0" fmla="*/ 0 h 6883400"/>
              <a:gd name="connsiteX1" fmla="*/ 5416509 w 5416509"/>
              <a:gd name="connsiteY1" fmla="*/ 0 h 6883400"/>
              <a:gd name="connsiteX2" fmla="*/ 5416509 w 5416509"/>
              <a:gd name="connsiteY2" fmla="*/ 6858000 h 6883400"/>
              <a:gd name="connsiteX3" fmla="*/ 0 w 5416509"/>
              <a:gd name="connsiteY3" fmla="*/ 6883400 h 6883400"/>
              <a:gd name="connsiteX4" fmla="*/ 2810340 w 5416509"/>
              <a:gd name="connsiteY4" fmla="*/ 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509" h="6883400">
                <a:moveTo>
                  <a:pt x="2810340" y="0"/>
                </a:moveTo>
                <a:lnTo>
                  <a:pt x="5416509" y="0"/>
                </a:lnTo>
                <a:lnTo>
                  <a:pt x="5416509" y="6858000"/>
                </a:lnTo>
                <a:lnTo>
                  <a:pt x="0" y="6883400"/>
                </a:lnTo>
                <a:lnTo>
                  <a:pt x="281034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Platshållare för bild 2">
            <a:extLst>
              <a:ext uri="{FF2B5EF4-FFF2-40B4-BE49-F238E27FC236}">
                <a16:creationId xmlns:a16="http://schemas.microsoft.com/office/drawing/2014/main" id="{B0D96CB5-71EF-BA43-9B66-282BFDE1F457}"/>
              </a:ext>
            </a:extLst>
          </p:cNvPr>
          <p:cNvSpPr>
            <a:spLocks noGrp="1"/>
          </p:cNvSpPr>
          <p:nvPr>
            <p:ph type="pic" sz="quarter" idx="13" hasCustomPrompt="1"/>
          </p:nvPr>
        </p:nvSpPr>
        <p:spPr>
          <a:xfrm>
            <a:off x="6590962" y="996750"/>
            <a:ext cx="4009177" cy="4864500"/>
          </a:xfrm>
          <a:prstGeom prst="rect">
            <a:avLst/>
          </a:prstGeom>
          <a:solidFill>
            <a:schemeClr val="bg1"/>
          </a:solidFill>
        </p:spPr>
        <p:txBody>
          <a:bodyPr/>
          <a:lstStyle>
            <a:lvl1pPr>
              <a:defRPr b="1" i="0">
                <a:solidFill>
                  <a:schemeClr val="tx1"/>
                </a:solidFill>
                <a:latin typeface="Lab Grotesque Black" pitchFamily="2" charset="0"/>
              </a:defRPr>
            </a:lvl1pPr>
          </a:lstStyle>
          <a:p>
            <a:r>
              <a:rPr lang="sv-SE"/>
              <a:t>Bild</a:t>
            </a:r>
          </a:p>
        </p:txBody>
      </p:sp>
      <p:sp>
        <p:nvSpPr>
          <p:cNvPr id="8" name="Platshållare för text 3">
            <a:extLst>
              <a:ext uri="{FF2B5EF4-FFF2-40B4-BE49-F238E27FC236}">
                <a16:creationId xmlns:a16="http://schemas.microsoft.com/office/drawing/2014/main" id="{8307AF78-96A9-8E4F-BDFA-1A595BD92821}"/>
              </a:ext>
            </a:extLst>
          </p:cNvPr>
          <p:cNvSpPr>
            <a:spLocks noGrp="1"/>
          </p:cNvSpPr>
          <p:nvPr>
            <p:ph type="body" sz="quarter" idx="17" hasCustomPrompt="1"/>
          </p:nvPr>
        </p:nvSpPr>
        <p:spPr>
          <a:xfrm>
            <a:off x="643842" y="5431455"/>
            <a:ext cx="5430387" cy="429795"/>
          </a:xfrm>
          <a:prstGeom prst="rect">
            <a:avLst/>
          </a:prstGeom>
        </p:spPr>
        <p:txBody>
          <a:bodyPr anchor="t"/>
          <a:lstStyle>
            <a:lvl1pPr marL="0" indent="0" algn="l">
              <a:buNone/>
              <a:defRPr sz="1400" b="1" i="0" cap="all" baseline="0">
                <a:solidFill>
                  <a:schemeClr val="tx2"/>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1122380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Startbild">
    <p:spTree>
      <p:nvGrpSpPr>
        <p:cNvPr id="1" name=""/>
        <p:cNvGrpSpPr/>
        <p:nvPr/>
      </p:nvGrpSpPr>
      <p:grpSpPr>
        <a:xfrm>
          <a:off x="0" y="0"/>
          <a:ext cx="0" cy="0"/>
          <a:chOff x="0" y="0"/>
          <a:chExt cx="0" cy="0"/>
        </a:xfrm>
      </p:grpSpPr>
      <p:pic>
        <p:nvPicPr>
          <p:cNvPr id="7" name="Bildobjekt 6" descr="En bild som visar inomhus, person, stående, kök&#10;&#10;Automatiskt genererad beskrivning">
            <a:extLst>
              <a:ext uri="{FF2B5EF4-FFF2-40B4-BE49-F238E27FC236}">
                <a16:creationId xmlns:a16="http://schemas.microsoft.com/office/drawing/2014/main" id="{2D0DDEEA-C739-9E42-9DC7-49DE5D7918E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Bildobjekt 9" descr="En bild som visar gitarr&#10;&#10;Automatiskt genererad beskrivning">
            <a:extLst>
              <a:ext uri="{FF2B5EF4-FFF2-40B4-BE49-F238E27FC236}">
                <a16:creationId xmlns:a16="http://schemas.microsoft.com/office/drawing/2014/main" id="{23D75F42-9386-6D4E-B858-1292FDEAA5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Bild 12">
            <a:extLst>
              <a:ext uri="{FF2B5EF4-FFF2-40B4-BE49-F238E27FC236}">
                <a16:creationId xmlns:a16="http://schemas.microsoft.com/office/drawing/2014/main" id="{2FCB708A-DA4B-8B4C-A0FF-822E99B8A5C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373" y="372371"/>
            <a:ext cx="1578536" cy="749521"/>
          </a:xfrm>
          <a:prstGeom prst="rect">
            <a:avLst/>
          </a:prstGeom>
        </p:spPr>
      </p:pic>
      <p:sp>
        <p:nvSpPr>
          <p:cNvPr id="12" name="Platshållare för text 5">
            <a:extLst>
              <a:ext uri="{FF2B5EF4-FFF2-40B4-BE49-F238E27FC236}">
                <a16:creationId xmlns:a16="http://schemas.microsoft.com/office/drawing/2014/main" id="{C002FEDF-21F7-2748-9AEA-062A1C304AF8}"/>
              </a:ext>
            </a:extLst>
          </p:cNvPr>
          <p:cNvSpPr>
            <a:spLocks noGrp="1"/>
          </p:cNvSpPr>
          <p:nvPr>
            <p:ph type="body" sz="quarter" idx="13" hasCustomPrompt="1"/>
          </p:nvPr>
        </p:nvSpPr>
        <p:spPr>
          <a:xfrm>
            <a:off x="963955" y="3679467"/>
            <a:ext cx="8895339" cy="1870292"/>
          </a:xfrm>
          <a:prstGeom prst="rect">
            <a:avLst/>
          </a:prstGeom>
        </p:spPr>
        <p:txBody>
          <a:bodyPr anchor="b"/>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Klicka här för att </a:t>
            </a:r>
            <a:br>
              <a:rPr lang="sv-SE"/>
            </a:br>
            <a:r>
              <a:rPr lang="sv-SE"/>
              <a:t>ändra rubrik</a:t>
            </a:r>
          </a:p>
        </p:txBody>
      </p:sp>
      <p:sp>
        <p:nvSpPr>
          <p:cNvPr id="14" name="Platshållare för text 3">
            <a:extLst>
              <a:ext uri="{FF2B5EF4-FFF2-40B4-BE49-F238E27FC236}">
                <a16:creationId xmlns:a16="http://schemas.microsoft.com/office/drawing/2014/main" id="{7B5FB8A3-C8F9-6249-A2A9-B66BA43E4AAA}"/>
              </a:ext>
            </a:extLst>
          </p:cNvPr>
          <p:cNvSpPr>
            <a:spLocks noGrp="1"/>
          </p:cNvSpPr>
          <p:nvPr>
            <p:ph type="body" sz="quarter" idx="17" hasCustomPrompt="1"/>
          </p:nvPr>
        </p:nvSpPr>
        <p:spPr>
          <a:xfrm>
            <a:off x="963955" y="5559472"/>
            <a:ext cx="5430387" cy="429795"/>
          </a:xfrm>
          <a:prstGeom prst="rect">
            <a:avLst/>
          </a:prstGeom>
        </p:spPr>
        <p:txBody>
          <a:bodyPr/>
          <a:lstStyle>
            <a:lvl1pPr marL="0" indent="0" algn="l">
              <a:buNone/>
              <a:defRPr sz="1400" b="1" i="0" cap="all" baseline="0">
                <a:solidFill>
                  <a:schemeClr val="bg1"/>
                </a:solidFill>
                <a:latin typeface="Lab Grotesque Black" pitchFamily="2" charset="0"/>
                <a:cs typeface="Arial" panose="020B0604020202020204" pitchFamily="34" charset="0"/>
              </a:defRPr>
            </a:lvl1pPr>
          </a:lstStyle>
          <a:p>
            <a:pPr lvl="0"/>
            <a:r>
              <a:rPr lang="sv-SE"/>
              <a:t>EN UNDERRUBRIK</a:t>
            </a:r>
            <a:br>
              <a:rPr lang="sv-SE"/>
            </a:br>
            <a:r>
              <a:rPr lang="sv-SE"/>
              <a:t>MÅNAD 2020</a:t>
            </a:r>
          </a:p>
        </p:txBody>
      </p:sp>
    </p:spTree>
    <p:extLst>
      <p:ext uri="{BB962C8B-B14F-4D97-AF65-F5344CB8AC3E}">
        <p14:creationId xmlns:p14="http://schemas.microsoft.com/office/powerpoint/2010/main" val="39790628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om sida med rubri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0FB7A5-156A-F643-900D-09F11958714C}"/>
              </a:ext>
            </a:extLst>
          </p:cNvPr>
          <p:cNvSpPr>
            <a:spLocks noGrp="1"/>
          </p:cNvSpPr>
          <p:nvPr>
            <p:ph type="title" hasCustomPrompt="1"/>
          </p:nvPr>
        </p:nvSpPr>
        <p:spPr>
          <a:xfrm>
            <a:off x="831850" y="989572"/>
            <a:ext cx="10515600" cy="1018853"/>
          </a:xfrm>
          <a:prstGeom prst="rect">
            <a:avLst/>
          </a:prstGeom>
        </p:spPr>
        <p:txBody>
          <a:bodyPr anchor="ctr">
            <a:noAutofit/>
          </a:bodyPr>
          <a:lstStyle>
            <a:lvl1pPr>
              <a:lnSpc>
                <a:spcPct val="90000"/>
              </a:lnSpc>
              <a:defRPr sz="4400" b="1" i="0">
                <a:latin typeface="Lab Grotesque Black" pitchFamily="2" charset="0"/>
              </a:defRPr>
            </a:lvl1pPr>
          </a:lstStyle>
          <a:p>
            <a:r>
              <a:rPr lang="sv-SE"/>
              <a:t>Klicka här för att </a:t>
            </a:r>
            <a:br>
              <a:rPr lang="sv-SE"/>
            </a:br>
            <a:r>
              <a:rPr lang="sv-SE"/>
              <a:t>ändra rubriken</a:t>
            </a:r>
            <a:endParaRPr lang="en-US"/>
          </a:p>
        </p:txBody>
      </p:sp>
      <p:sp>
        <p:nvSpPr>
          <p:cNvPr id="5" name="Platshållare för datum 21">
            <a:extLst>
              <a:ext uri="{FF2B5EF4-FFF2-40B4-BE49-F238E27FC236}">
                <a16:creationId xmlns:a16="http://schemas.microsoft.com/office/drawing/2014/main" id="{C3A6FB87-11E3-0D4D-A5E1-C3B330B626D6}"/>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7" name="Platshållare för bildnummer 23">
            <a:extLst>
              <a:ext uri="{FF2B5EF4-FFF2-40B4-BE49-F238E27FC236}">
                <a16:creationId xmlns:a16="http://schemas.microsoft.com/office/drawing/2014/main" id="{811DB2C4-8CD2-7241-9C2E-F64A0E06179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73137560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0BFAA5-D199-F247-86C7-AB944FAF6CB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C2A713-97B3-684F-B185-63347A5E58DA}"/>
              </a:ext>
            </a:extLst>
          </p:cNvPr>
          <p:cNvSpPr>
            <a:spLocks noGrp="1"/>
          </p:cNvSpPr>
          <p:nvPr>
            <p:ph type="dt" sz="half" idx="10"/>
          </p:nvPr>
        </p:nvSpPr>
        <p:spPr/>
        <p:txBody>
          <a:bodyPr/>
          <a:lstStyle/>
          <a:p>
            <a:fld id="{CF0C2AF8-CF07-F84C-9A4A-79F6D3437CF6}" type="datetime1">
              <a:rPr lang="sv-SE" smtClean="0"/>
              <a:pPr/>
              <a:t>2022-01-18</a:t>
            </a:fld>
            <a:endParaRPr lang="sv-SE"/>
          </a:p>
        </p:txBody>
      </p:sp>
      <p:sp>
        <p:nvSpPr>
          <p:cNvPr id="4" name="Platshållare för bildnummer 3">
            <a:extLst>
              <a:ext uri="{FF2B5EF4-FFF2-40B4-BE49-F238E27FC236}">
                <a16:creationId xmlns:a16="http://schemas.microsoft.com/office/drawing/2014/main" id="{710F480D-16FF-9145-B88C-FC1A5656D081}"/>
              </a:ext>
            </a:extLst>
          </p:cNvPr>
          <p:cNvSpPr>
            <a:spLocks noGrp="1"/>
          </p:cNvSpPr>
          <p:nvPr>
            <p:ph type="sldNum" sz="quarter" idx="11"/>
          </p:nvPr>
        </p:nvSpPr>
        <p:spPr/>
        <p:txBody>
          <a:bodyPr/>
          <a:lstStyle/>
          <a:p>
            <a:fld id="{B1B63437-8A26-BE43-AB46-80340C37E737}" type="slidenum">
              <a:rPr lang="sv-SE" smtClean="0"/>
              <a:pPr/>
              <a:t>‹#›</a:t>
            </a:fld>
            <a:endParaRPr lang="sv-SE"/>
          </a:p>
        </p:txBody>
      </p:sp>
    </p:spTree>
    <p:extLst>
      <p:ext uri="{BB962C8B-B14F-4D97-AF65-F5344CB8AC3E}">
        <p14:creationId xmlns:p14="http://schemas.microsoft.com/office/powerpoint/2010/main" val="336181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6" name="Platshållare för bild 15">
            <a:extLst>
              <a:ext uri="{FF2B5EF4-FFF2-40B4-BE49-F238E27FC236}">
                <a16:creationId xmlns:a16="http://schemas.microsoft.com/office/drawing/2014/main" id="{7A94AEDA-8355-1D4F-A84E-C6EB0507B172}"/>
              </a:ext>
            </a:extLst>
          </p:cNvPr>
          <p:cNvSpPr>
            <a:spLocks noGrp="1"/>
          </p:cNvSpPr>
          <p:nvPr>
            <p:ph type="pic" sz="quarter" idx="13"/>
          </p:nvPr>
        </p:nvSpPr>
        <p:spPr>
          <a:xfrm>
            <a:off x="6371915" y="1103882"/>
            <a:ext cx="5352206"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8" name="Title 1">
            <a:extLst>
              <a:ext uri="{FF2B5EF4-FFF2-40B4-BE49-F238E27FC236}">
                <a16:creationId xmlns:a16="http://schemas.microsoft.com/office/drawing/2014/main" id="{BAAAD11C-DAC5-F040-BB6F-61022800A4E0}"/>
              </a:ext>
            </a:extLst>
          </p:cNvPr>
          <p:cNvSpPr>
            <a:spLocks noGrp="1"/>
          </p:cNvSpPr>
          <p:nvPr>
            <p:ph type="ctrTitle" hasCustomPrompt="1"/>
          </p:nvPr>
        </p:nvSpPr>
        <p:spPr>
          <a:xfrm>
            <a:off x="819504" y="2036324"/>
            <a:ext cx="4996307" cy="1244539"/>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rubriken</a:t>
            </a:r>
            <a:endParaRPr lang="en-US"/>
          </a:p>
        </p:txBody>
      </p:sp>
      <p:sp>
        <p:nvSpPr>
          <p:cNvPr id="9" name="Subtitle 2">
            <a:extLst>
              <a:ext uri="{FF2B5EF4-FFF2-40B4-BE49-F238E27FC236}">
                <a16:creationId xmlns:a16="http://schemas.microsoft.com/office/drawing/2014/main" id="{DB93F747-7128-4C49-96A2-FD74608E645D}"/>
              </a:ext>
            </a:extLst>
          </p:cNvPr>
          <p:cNvSpPr>
            <a:spLocks noGrp="1"/>
          </p:cNvSpPr>
          <p:nvPr>
            <p:ph type="subTitle" idx="1" hasCustomPrompt="1"/>
          </p:nvPr>
        </p:nvSpPr>
        <p:spPr>
          <a:xfrm>
            <a:off x="803275" y="3493939"/>
            <a:ext cx="5016812" cy="1663481"/>
          </a:xfrm>
          <a:prstGeom prst="rect">
            <a:avLst/>
          </a:prstGeom>
        </p:spPr>
        <p:txBody>
          <a:bodyPr/>
          <a:lstStyle>
            <a:lvl1pPr marL="0" indent="0" algn="l">
              <a:lnSpc>
                <a:spcPct val="130000"/>
              </a:lnSpc>
              <a:buNone/>
              <a:defRPr sz="1600" b="0" i="0">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7" name="Platshållare för datum 21">
            <a:extLst>
              <a:ext uri="{FF2B5EF4-FFF2-40B4-BE49-F238E27FC236}">
                <a16:creationId xmlns:a16="http://schemas.microsoft.com/office/drawing/2014/main" id="{A9BF24EF-1D11-EF4D-83B2-172F61FC383E}"/>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96307288-30B8-3B4C-8651-4DD980555460}"/>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62068206"/>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Rubrik, punktlista, färgad bakgrund">
    <p:bg>
      <p:bgPr>
        <a:solidFill>
          <a:schemeClr val="accent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90F5A76A-C2E0-4341-B31D-612DAE2877FF}"/>
              </a:ext>
            </a:extLst>
          </p:cNvPr>
          <p:cNvSpPr/>
          <p:nvPr userDrawn="1"/>
        </p:nvSpPr>
        <p:spPr>
          <a:xfrm>
            <a:off x="0" y="0"/>
            <a:ext cx="12192000" cy="6858000"/>
          </a:xfrm>
          <a:prstGeom prst="rect">
            <a:avLst/>
          </a:prstGeom>
          <a:solidFill>
            <a:srgbClr val="F4B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6" name="Rektangel 12">
            <a:extLst>
              <a:ext uri="{FF2B5EF4-FFF2-40B4-BE49-F238E27FC236}">
                <a16:creationId xmlns:a16="http://schemas.microsoft.com/office/drawing/2014/main" id="{3030809C-53BA-064E-AED5-3E756369DD24}"/>
              </a:ext>
            </a:extLst>
          </p:cNvPr>
          <p:cNvSpPr/>
          <p:nvPr userDrawn="1"/>
        </p:nvSpPr>
        <p:spPr>
          <a:xfrm>
            <a:off x="5355771"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5" name="Title 1">
            <a:extLst>
              <a:ext uri="{FF2B5EF4-FFF2-40B4-BE49-F238E27FC236}">
                <a16:creationId xmlns:a16="http://schemas.microsoft.com/office/drawing/2014/main" id="{B6ACF7E5-B7E4-9641-8B4E-293685098BB3}"/>
              </a:ext>
            </a:extLst>
          </p:cNvPr>
          <p:cNvSpPr>
            <a:spLocks noGrp="1"/>
          </p:cNvSpPr>
          <p:nvPr>
            <p:ph type="ctrTitle" hasCustomPrompt="1"/>
          </p:nvPr>
        </p:nvSpPr>
        <p:spPr>
          <a:xfrm>
            <a:off x="840149" y="1841311"/>
            <a:ext cx="4556696" cy="1820127"/>
          </a:xfrm>
          <a:prstGeom prst="rect">
            <a:avLst/>
          </a:prstGeom>
        </p:spPr>
        <p:txBody>
          <a:bodyPr anchor="ctr"/>
          <a:lstStyle>
            <a:lvl1pPr algn="l">
              <a:lnSpc>
                <a:spcPct val="100000"/>
              </a:lnSpc>
              <a:defRPr sz="3600" b="1" i="0">
                <a:solidFill>
                  <a:schemeClr val="bg1"/>
                </a:solidFill>
                <a:latin typeface="Lab Grotesque Black" pitchFamily="2" charset="0"/>
              </a:defRPr>
            </a:lvl1pPr>
          </a:lstStyle>
          <a:p>
            <a:r>
              <a:rPr lang="sv-SE"/>
              <a:t>Klicka här för att ändra rubriken</a:t>
            </a:r>
            <a:endParaRPr lang="en-US"/>
          </a:p>
        </p:txBody>
      </p:sp>
      <p:sp>
        <p:nvSpPr>
          <p:cNvPr id="16" name="Subtitle 2">
            <a:extLst>
              <a:ext uri="{FF2B5EF4-FFF2-40B4-BE49-F238E27FC236}">
                <a16:creationId xmlns:a16="http://schemas.microsoft.com/office/drawing/2014/main" id="{B79B89DB-7A8D-CB49-882C-CED1F8881723}"/>
              </a:ext>
            </a:extLst>
          </p:cNvPr>
          <p:cNvSpPr>
            <a:spLocks noGrp="1"/>
          </p:cNvSpPr>
          <p:nvPr>
            <p:ph type="subTitle" idx="1" hasCustomPrompt="1"/>
          </p:nvPr>
        </p:nvSpPr>
        <p:spPr>
          <a:xfrm>
            <a:off x="823919" y="3874514"/>
            <a:ext cx="4575396" cy="1663481"/>
          </a:xfrm>
          <a:prstGeom prst="rect">
            <a:avLst/>
          </a:prstGeom>
        </p:spPr>
        <p:txBody>
          <a:bodyPr/>
          <a:lstStyle>
            <a:lvl1pPr marL="0" indent="0" algn="l">
              <a:lnSpc>
                <a:spcPct val="130000"/>
              </a:lnSpc>
              <a:buNone/>
              <a:defRPr sz="1800" b="0" i="0">
                <a:solidFill>
                  <a:schemeClr val="bg1"/>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9" name="Platshållare för text 18">
            <a:extLst>
              <a:ext uri="{FF2B5EF4-FFF2-40B4-BE49-F238E27FC236}">
                <a16:creationId xmlns:a16="http://schemas.microsoft.com/office/drawing/2014/main" id="{53549D1E-42E2-8040-BCFE-8C4CE4DEA99F}"/>
              </a:ext>
            </a:extLst>
          </p:cNvPr>
          <p:cNvSpPr>
            <a:spLocks noGrp="1"/>
          </p:cNvSpPr>
          <p:nvPr>
            <p:ph type="body" sz="quarter" idx="15" hasCustomPrompt="1"/>
          </p:nvPr>
        </p:nvSpPr>
        <p:spPr>
          <a:xfrm>
            <a:off x="7492323" y="2270773"/>
            <a:ext cx="4298058"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1" name="Platshållare för text 22">
            <a:extLst>
              <a:ext uri="{FF2B5EF4-FFF2-40B4-BE49-F238E27FC236}">
                <a16:creationId xmlns:a16="http://schemas.microsoft.com/office/drawing/2014/main" id="{9E231565-F42F-B84D-8630-23A4EDE9A4C0}"/>
              </a:ext>
            </a:extLst>
          </p:cNvPr>
          <p:cNvSpPr>
            <a:spLocks noGrp="1"/>
          </p:cNvSpPr>
          <p:nvPr>
            <p:ph type="body" sz="quarter" idx="17" hasCustomPrompt="1"/>
          </p:nvPr>
        </p:nvSpPr>
        <p:spPr>
          <a:xfrm>
            <a:off x="7492323" y="1841311"/>
            <a:ext cx="4298058"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a:t>Underrubrik</a:t>
            </a:r>
          </a:p>
        </p:txBody>
      </p:sp>
      <p:sp>
        <p:nvSpPr>
          <p:cNvPr id="22" name="Platshållare för text 18">
            <a:extLst>
              <a:ext uri="{FF2B5EF4-FFF2-40B4-BE49-F238E27FC236}">
                <a16:creationId xmlns:a16="http://schemas.microsoft.com/office/drawing/2014/main" id="{89CB3AA9-3A88-B04F-91F4-DFBEE7FB3F69}"/>
              </a:ext>
            </a:extLst>
          </p:cNvPr>
          <p:cNvSpPr>
            <a:spLocks noGrp="1"/>
          </p:cNvSpPr>
          <p:nvPr>
            <p:ph type="body" sz="quarter" idx="18" hasCustomPrompt="1"/>
          </p:nvPr>
        </p:nvSpPr>
        <p:spPr>
          <a:xfrm>
            <a:off x="7492323" y="4303976"/>
            <a:ext cx="4298058"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23" name="Platshållare för text 22">
            <a:extLst>
              <a:ext uri="{FF2B5EF4-FFF2-40B4-BE49-F238E27FC236}">
                <a16:creationId xmlns:a16="http://schemas.microsoft.com/office/drawing/2014/main" id="{BC829B71-8E95-3F4C-9BCC-DDE757128DC0}"/>
              </a:ext>
            </a:extLst>
          </p:cNvPr>
          <p:cNvSpPr>
            <a:spLocks noGrp="1"/>
          </p:cNvSpPr>
          <p:nvPr>
            <p:ph type="body" sz="quarter" idx="19" hasCustomPrompt="1"/>
          </p:nvPr>
        </p:nvSpPr>
        <p:spPr>
          <a:xfrm>
            <a:off x="7492323" y="3874514"/>
            <a:ext cx="4298058"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a:t>Underrubrik</a:t>
            </a:r>
          </a:p>
        </p:txBody>
      </p:sp>
      <p:sp>
        <p:nvSpPr>
          <p:cNvPr id="17" name="Platshållare för datum 21">
            <a:extLst>
              <a:ext uri="{FF2B5EF4-FFF2-40B4-BE49-F238E27FC236}">
                <a16:creationId xmlns:a16="http://schemas.microsoft.com/office/drawing/2014/main" id="{6E349BA9-827D-334B-9F42-49A1C4151A77}"/>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2FA265FD-F983-CF4D-893D-355FF8FAF7E2}" type="datetime1">
              <a:rPr lang="sv-SE" smtClean="0"/>
              <a:pPr/>
              <a:t>2022-01-18</a:t>
            </a:fld>
            <a:endParaRPr lang="sv-SE"/>
          </a:p>
        </p:txBody>
      </p:sp>
      <p:sp>
        <p:nvSpPr>
          <p:cNvPr id="18" name="Platshållare för bildnummer 23">
            <a:extLst>
              <a:ext uri="{FF2B5EF4-FFF2-40B4-BE49-F238E27FC236}">
                <a16:creationId xmlns:a16="http://schemas.microsoft.com/office/drawing/2014/main" id="{900572AA-3182-B143-AB69-10324F826E2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0" name="Rak 19">
            <a:extLst>
              <a:ext uri="{FF2B5EF4-FFF2-40B4-BE49-F238E27FC236}">
                <a16:creationId xmlns:a16="http://schemas.microsoft.com/office/drawing/2014/main" id="{BD69D38F-AB20-C548-8B39-6F3A365D81D1}"/>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descr="En bild som visar ritning&#10;&#10;Automatiskt genererad beskrivning">
            <a:extLst>
              <a:ext uri="{FF2B5EF4-FFF2-40B4-BE49-F238E27FC236}">
                <a16:creationId xmlns:a16="http://schemas.microsoft.com/office/drawing/2014/main" id="{D2A49CFB-4771-C545-8946-19BC20DFAAC5}"/>
              </a:ext>
            </a:extLst>
          </p:cNvPr>
          <p:cNvPicPr>
            <a:picLocks noChangeAspect="1"/>
          </p:cNvPicPr>
          <p:nvPr userDrawn="1"/>
        </p:nvPicPr>
        <p:blipFill>
          <a:blip r:embed="rId2"/>
          <a:stretch>
            <a:fillRect/>
          </a:stretch>
        </p:blipFill>
        <p:spPr>
          <a:xfrm>
            <a:off x="343316" y="103524"/>
            <a:ext cx="1430145" cy="195307"/>
          </a:xfrm>
          <a:prstGeom prst="rect">
            <a:avLst/>
          </a:prstGeom>
        </p:spPr>
      </p:pic>
    </p:spTree>
    <p:extLst>
      <p:ext uri="{BB962C8B-B14F-4D97-AF65-F5344CB8AC3E}">
        <p14:creationId xmlns:p14="http://schemas.microsoft.com/office/powerpoint/2010/main" val="175489089"/>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Rubrik, punktlista, färgad bakgrund">
    <p:bg>
      <p:bgPr>
        <a:solidFill>
          <a:schemeClr val="tx2"/>
        </a:solidFill>
        <a:effectLst/>
      </p:bgPr>
    </p:bg>
    <p:spTree>
      <p:nvGrpSpPr>
        <p:cNvPr id="1" name=""/>
        <p:cNvGrpSpPr/>
        <p:nvPr/>
      </p:nvGrpSpPr>
      <p:grpSpPr>
        <a:xfrm>
          <a:off x="0" y="0"/>
          <a:ext cx="0" cy="0"/>
          <a:chOff x="0" y="0"/>
          <a:chExt cx="0" cy="0"/>
        </a:xfrm>
      </p:grpSpPr>
      <p:sp>
        <p:nvSpPr>
          <p:cNvPr id="6" name="Rektangel 12">
            <a:extLst>
              <a:ext uri="{FF2B5EF4-FFF2-40B4-BE49-F238E27FC236}">
                <a16:creationId xmlns:a16="http://schemas.microsoft.com/office/drawing/2014/main" id="{3030809C-53BA-064E-AED5-3E756369DD24}"/>
              </a:ext>
            </a:extLst>
          </p:cNvPr>
          <p:cNvSpPr/>
          <p:nvPr userDrawn="1"/>
        </p:nvSpPr>
        <p:spPr>
          <a:xfrm rot="10800000">
            <a:off x="0" y="0"/>
            <a:ext cx="683622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10820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210820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2108200" y="0"/>
                </a:moveTo>
                <a:lnTo>
                  <a:pt x="6096000" y="0"/>
                </a:lnTo>
                <a:lnTo>
                  <a:pt x="6096000" y="6858000"/>
                </a:lnTo>
                <a:lnTo>
                  <a:pt x="0" y="6858000"/>
                </a:lnTo>
                <a:lnTo>
                  <a:pt x="21082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11" name="Title 1">
            <a:extLst>
              <a:ext uri="{FF2B5EF4-FFF2-40B4-BE49-F238E27FC236}">
                <a16:creationId xmlns:a16="http://schemas.microsoft.com/office/drawing/2014/main" id="{85BD86B4-B6C0-1C41-AE2B-D2E900198182}"/>
              </a:ext>
            </a:extLst>
          </p:cNvPr>
          <p:cNvSpPr>
            <a:spLocks noGrp="1"/>
          </p:cNvSpPr>
          <p:nvPr>
            <p:ph type="ctrTitle" hasCustomPrompt="1"/>
          </p:nvPr>
        </p:nvSpPr>
        <p:spPr>
          <a:xfrm>
            <a:off x="829261" y="1841311"/>
            <a:ext cx="4556696" cy="1820127"/>
          </a:xfrm>
          <a:prstGeom prst="rect">
            <a:avLst/>
          </a:prstGeom>
        </p:spPr>
        <p:txBody>
          <a:bodyPr anchor="ctr"/>
          <a:lstStyle>
            <a:lvl1pPr algn="l">
              <a:lnSpc>
                <a:spcPct val="100000"/>
              </a:lnSpc>
              <a:defRPr sz="3600" b="1" i="0">
                <a:solidFill>
                  <a:schemeClr val="tx1"/>
                </a:solidFill>
                <a:latin typeface="Lab Grotesque Black" pitchFamily="2" charset="0"/>
              </a:defRPr>
            </a:lvl1pPr>
          </a:lstStyle>
          <a:p>
            <a:r>
              <a:rPr lang="sv-SE"/>
              <a:t>Klicka här för att ändra rubriken</a:t>
            </a:r>
            <a:endParaRPr lang="en-US"/>
          </a:p>
        </p:txBody>
      </p:sp>
      <p:sp>
        <p:nvSpPr>
          <p:cNvPr id="12" name="Subtitle 2">
            <a:extLst>
              <a:ext uri="{FF2B5EF4-FFF2-40B4-BE49-F238E27FC236}">
                <a16:creationId xmlns:a16="http://schemas.microsoft.com/office/drawing/2014/main" id="{49EC6415-96E4-2A47-ABC9-EEE164D3BE9E}"/>
              </a:ext>
            </a:extLst>
          </p:cNvPr>
          <p:cNvSpPr>
            <a:spLocks noGrp="1"/>
          </p:cNvSpPr>
          <p:nvPr>
            <p:ph type="subTitle" idx="1" hasCustomPrompt="1"/>
          </p:nvPr>
        </p:nvSpPr>
        <p:spPr>
          <a:xfrm>
            <a:off x="813031" y="3874514"/>
            <a:ext cx="4575396" cy="1663481"/>
          </a:xfrm>
          <a:prstGeom prst="rect">
            <a:avLst/>
          </a:prstGeom>
        </p:spPr>
        <p:txBody>
          <a:bodyPr/>
          <a:lstStyle>
            <a:lvl1pPr marL="0" indent="0" algn="l">
              <a:lnSpc>
                <a:spcPct val="130000"/>
              </a:lnSpc>
              <a:buNone/>
              <a:defRPr sz="1800" b="0" i="0">
                <a:solidFill>
                  <a:schemeClr val="tx2"/>
                </a:solidFill>
                <a:latin typeface="Lab Grotesqu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underrubriken</a:t>
            </a:r>
            <a:endParaRPr lang="en-US"/>
          </a:p>
        </p:txBody>
      </p:sp>
      <p:sp>
        <p:nvSpPr>
          <p:cNvPr id="13" name="Platshållare för text 18">
            <a:extLst>
              <a:ext uri="{FF2B5EF4-FFF2-40B4-BE49-F238E27FC236}">
                <a16:creationId xmlns:a16="http://schemas.microsoft.com/office/drawing/2014/main" id="{36E2046A-01C7-7B41-BA56-E345C39031FC}"/>
              </a:ext>
            </a:extLst>
          </p:cNvPr>
          <p:cNvSpPr>
            <a:spLocks noGrp="1"/>
          </p:cNvSpPr>
          <p:nvPr>
            <p:ph type="body" sz="quarter" idx="15" hasCustomPrompt="1"/>
          </p:nvPr>
        </p:nvSpPr>
        <p:spPr>
          <a:xfrm>
            <a:off x="6836229" y="2270773"/>
            <a:ext cx="4222284"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15" name="Platshållare för text 22">
            <a:extLst>
              <a:ext uri="{FF2B5EF4-FFF2-40B4-BE49-F238E27FC236}">
                <a16:creationId xmlns:a16="http://schemas.microsoft.com/office/drawing/2014/main" id="{6F3607CF-D811-6949-983C-B0B96B4E16A9}"/>
              </a:ext>
            </a:extLst>
          </p:cNvPr>
          <p:cNvSpPr>
            <a:spLocks noGrp="1"/>
          </p:cNvSpPr>
          <p:nvPr>
            <p:ph type="body" sz="quarter" idx="17" hasCustomPrompt="1"/>
          </p:nvPr>
        </p:nvSpPr>
        <p:spPr>
          <a:xfrm>
            <a:off x="6836229" y="1841311"/>
            <a:ext cx="4222284"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a:t>Underrubrik</a:t>
            </a:r>
          </a:p>
        </p:txBody>
      </p:sp>
      <p:sp>
        <p:nvSpPr>
          <p:cNvPr id="16" name="Platshållare för text 18">
            <a:extLst>
              <a:ext uri="{FF2B5EF4-FFF2-40B4-BE49-F238E27FC236}">
                <a16:creationId xmlns:a16="http://schemas.microsoft.com/office/drawing/2014/main" id="{A1DAA96D-C388-8D4C-9D79-5F633D0966CE}"/>
              </a:ext>
            </a:extLst>
          </p:cNvPr>
          <p:cNvSpPr>
            <a:spLocks noGrp="1"/>
          </p:cNvSpPr>
          <p:nvPr>
            <p:ph type="body" sz="quarter" idx="18" hasCustomPrompt="1"/>
          </p:nvPr>
        </p:nvSpPr>
        <p:spPr>
          <a:xfrm>
            <a:off x="6836229" y="4303976"/>
            <a:ext cx="4222284" cy="881054"/>
          </a:xfrm>
          <a:prstGeom prst="rect">
            <a:avLst/>
          </a:prstGeom>
        </p:spPr>
        <p:txBody>
          <a:bodyPr/>
          <a:lstStyle>
            <a:lvl1pPr marL="171450" indent="-171450">
              <a:lnSpc>
                <a:spcPct val="100000"/>
              </a:lnSpc>
              <a:buFont typeface="Arial" panose="020B0604020202020204" pitchFamily="34" charset="0"/>
              <a:buChar char="•"/>
              <a:defRPr sz="1200" b="0" i="0">
                <a:solidFill>
                  <a:schemeClr val="bg1"/>
                </a:solidFill>
                <a:latin typeface="Lab Grotesque" pitchFamily="2" charset="0"/>
              </a:defRPr>
            </a:lvl1pPr>
          </a:lstStyle>
          <a:p>
            <a:pPr lvl="0"/>
            <a:r>
              <a:rPr lang="sv-SE"/>
              <a:t>Skriv text här</a:t>
            </a:r>
          </a:p>
          <a:p>
            <a:pPr lvl="0"/>
            <a:r>
              <a:rPr lang="sv-SE"/>
              <a:t>Skriv här </a:t>
            </a:r>
          </a:p>
          <a:p>
            <a:pPr lvl="0"/>
            <a:r>
              <a:rPr lang="sv-SE"/>
              <a:t>Skriv här</a:t>
            </a:r>
          </a:p>
        </p:txBody>
      </p:sp>
      <p:sp>
        <p:nvSpPr>
          <p:cNvPr id="17" name="Platshållare för text 22">
            <a:extLst>
              <a:ext uri="{FF2B5EF4-FFF2-40B4-BE49-F238E27FC236}">
                <a16:creationId xmlns:a16="http://schemas.microsoft.com/office/drawing/2014/main" id="{DCB77476-DB7B-1C4D-A175-081921624E1D}"/>
              </a:ext>
            </a:extLst>
          </p:cNvPr>
          <p:cNvSpPr>
            <a:spLocks noGrp="1"/>
          </p:cNvSpPr>
          <p:nvPr>
            <p:ph type="body" sz="quarter" idx="19" hasCustomPrompt="1"/>
          </p:nvPr>
        </p:nvSpPr>
        <p:spPr>
          <a:xfrm>
            <a:off x="6836229" y="3874514"/>
            <a:ext cx="4222284" cy="338137"/>
          </a:xfrm>
          <a:prstGeom prst="rect">
            <a:avLst/>
          </a:prstGeom>
        </p:spPr>
        <p:txBody>
          <a:bodyPr anchor="ctr"/>
          <a:lstStyle>
            <a:lvl1pPr marL="0" indent="0">
              <a:buNone/>
              <a:defRPr sz="1600" b="1" i="0">
                <a:solidFill>
                  <a:schemeClr val="bg1"/>
                </a:solidFill>
                <a:latin typeface="Lab Grotesque Black" pitchFamily="2" charset="0"/>
              </a:defRPr>
            </a:lvl1pPr>
          </a:lstStyle>
          <a:p>
            <a:pPr lvl="0"/>
            <a:r>
              <a:rPr lang="sv-SE"/>
              <a:t>Underrubrik</a:t>
            </a:r>
          </a:p>
        </p:txBody>
      </p:sp>
      <p:sp>
        <p:nvSpPr>
          <p:cNvPr id="18" name="Platshållare för datum 21">
            <a:extLst>
              <a:ext uri="{FF2B5EF4-FFF2-40B4-BE49-F238E27FC236}">
                <a16:creationId xmlns:a16="http://schemas.microsoft.com/office/drawing/2014/main" id="{57061951-7D62-AE45-B7CD-A1237E7E418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34E33A72-E738-2045-A89C-6C983AF5ABBD}" type="datetime1">
              <a:rPr lang="sv-SE" smtClean="0"/>
              <a:pPr/>
              <a:t>2022-01-18</a:t>
            </a:fld>
            <a:endParaRPr lang="sv-SE"/>
          </a:p>
        </p:txBody>
      </p:sp>
      <p:sp>
        <p:nvSpPr>
          <p:cNvPr id="19" name="Platshållare för bildnummer 23">
            <a:extLst>
              <a:ext uri="{FF2B5EF4-FFF2-40B4-BE49-F238E27FC236}">
                <a16:creationId xmlns:a16="http://schemas.microsoft.com/office/drawing/2014/main" id="{99EBBDAB-6D65-8C49-B3A9-8A9B13986E8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cxnSp>
        <p:nvCxnSpPr>
          <p:cNvPr id="21" name="Rak 20">
            <a:extLst>
              <a:ext uri="{FF2B5EF4-FFF2-40B4-BE49-F238E27FC236}">
                <a16:creationId xmlns:a16="http://schemas.microsoft.com/office/drawing/2014/main" id="{5F09914A-1941-EF48-9E36-E2D36C28D1DB}"/>
              </a:ext>
            </a:extLst>
          </p:cNvPr>
          <p:cNvCxnSpPr>
            <a:cxnSpLocks/>
          </p:cNvCxnSpPr>
          <p:nvPr userDrawn="1"/>
        </p:nvCxnSpPr>
        <p:spPr>
          <a:xfrm>
            <a:off x="6695162" y="430305"/>
            <a:ext cx="509522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5D7E1D7F-5B8F-454A-83BD-D4BE19FE9EB7}"/>
              </a:ext>
            </a:extLst>
          </p:cNvPr>
          <p:cNvCxnSpPr>
            <a:cxnSpLocks/>
          </p:cNvCxnSpPr>
          <p:nvPr userDrawn="1"/>
        </p:nvCxnSpPr>
        <p:spPr>
          <a:xfrm>
            <a:off x="333488" y="428431"/>
            <a:ext cx="63616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74806404-E5DD-2E49-91C0-A1A4A5DF60FA}"/>
              </a:ext>
            </a:extLst>
          </p:cNvPr>
          <p:cNvPicPr>
            <a:picLocks noChangeAspect="1"/>
          </p:cNvPicPr>
          <p:nvPr userDrawn="1"/>
        </p:nvPicPr>
        <p:blipFill>
          <a:blip r:embed="rId2"/>
          <a:srcRect/>
          <a:stretch/>
        </p:blipFill>
        <p:spPr>
          <a:xfrm>
            <a:off x="333488" y="104033"/>
            <a:ext cx="1441413" cy="196844"/>
          </a:xfrm>
          <a:prstGeom prst="rect">
            <a:avLst/>
          </a:prstGeom>
        </p:spPr>
      </p:pic>
    </p:spTree>
    <p:extLst>
      <p:ext uri="{BB962C8B-B14F-4D97-AF65-F5344CB8AC3E}">
        <p14:creationId xmlns:p14="http://schemas.microsoft.com/office/powerpoint/2010/main" val="1096681306"/>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2022-01-18</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7310382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nktlistor med sneskuren bild">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18C8E48C-EE5E-6F40-9D31-4EB3DE83A1C4}"/>
              </a:ext>
            </a:extLst>
          </p:cNvPr>
          <p:cNvSpPr>
            <a:spLocks noGrp="1"/>
          </p:cNvSpPr>
          <p:nvPr>
            <p:ph type="pic" sz="quarter" idx="18"/>
          </p:nvPr>
        </p:nvSpPr>
        <p:spPr>
          <a:xfrm>
            <a:off x="13612" y="0"/>
            <a:ext cx="4689018" cy="6858000"/>
          </a:xfrm>
          <a:custGeom>
            <a:avLst/>
            <a:gdLst>
              <a:gd name="connsiteX0" fmla="*/ 0 w 4177388"/>
              <a:gd name="connsiteY0" fmla="*/ 0 h 6858000"/>
              <a:gd name="connsiteX1" fmla="*/ 4177388 w 4177388"/>
              <a:gd name="connsiteY1" fmla="*/ 0 h 6858000"/>
              <a:gd name="connsiteX2" fmla="*/ 4177388 w 4177388"/>
              <a:gd name="connsiteY2" fmla="*/ 6858000 h 6858000"/>
              <a:gd name="connsiteX3" fmla="*/ 0 w 4177388"/>
              <a:gd name="connsiteY3" fmla="*/ 6858000 h 6858000"/>
              <a:gd name="connsiteX4" fmla="*/ 0 w 4177388"/>
              <a:gd name="connsiteY4" fmla="*/ 0 h 6858000"/>
              <a:gd name="connsiteX0" fmla="*/ 0 w 5766703"/>
              <a:gd name="connsiteY0" fmla="*/ 0 h 6858000"/>
              <a:gd name="connsiteX1" fmla="*/ 4177388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5766703"/>
              <a:gd name="connsiteY0" fmla="*/ 0 h 6858000"/>
              <a:gd name="connsiteX1" fmla="*/ 2979959 w 5766703"/>
              <a:gd name="connsiteY1" fmla="*/ 0 h 6858000"/>
              <a:gd name="connsiteX2" fmla="*/ 5766703 w 5766703"/>
              <a:gd name="connsiteY2" fmla="*/ 6858000 h 6858000"/>
              <a:gd name="connsiteX3" fmla="*/ 0 w 5766703"/>
              <a:gd name="connsiteY3" fmla="*/ 6858000 h 6858000"/>
              <a:gd name="connsiteX4" fmla="*/ 0 w 5766703"/>
              <a:gd name="connsiteY4" fmla="*/ 0 h 6858000"/>
              <a:gd name="connsiteX0" fmla="*/ 0 w 4689018"/>
              <a:gd name="connsiteY0" fmla="*/ 0 h 6858000"/>
              <a:gd name="connsiteX1" fmla="*/ 2979959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 name="connsiteX0" fmla="*/ 0 w 4689018"/>
              <a:gd name="connsiteY0" fmla="*/ 0 h 6858000"/>
              <a:gd name="connsiteX1" fmla="*/ 3448045 w 4689018"/>
              <a:gd name="connsiteY1" fmla="*/ 0 h 6858000"/>
              <a:gd name="connsiteX2" fmla="*/ 4689018 w 4689018"/>
              <a:gd name="connsiteY2" fmla="*/ 6858000 h 6858000"/>
              <a:gd name="connsiteX3" fmla="*/ 0 w 4689018"/>
              <a:gd name="connsiteY3" fmla="*/ 6858000 h 6858000"/>
              <a:gd name="connsiteX4" fmla="*/ 0 w 468901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018" h="6858000">
                <a:moveTo>
                  <a:pt x="0" y="0"/>
                </a:moveTo>
                <a:lnTo>
                  <a:pt x="3448045" y="0"/>
                </a:lnTo>
                <a:lnTo>
                  <a:pt x="4689018" y="6858000"/>
                </a:lnTo>
                <a:lnTo>
                  <a:pt x="0" y="6858000"/>
                </a:lnTo>
                <a:lnTo>
                  <a:pt x="0" y="0"/>
                </a:lnTo>
                <a:close/>
              </a:path>
            </a:pathLst>
          </a:custGeom>
          <a:solidFill>
            <a:schemeClr val="bg2"/>
          </a:solidFill>
        </p:spPr>
        <p:txBody>
          <a:bodyPr/>
          <a:lstStyle>
            <a:lvl1pPr>
              <a:defRPr b="1" i="0">
                <a:solidFill>
                  <a:schemeClr val="bg2"/>
                </a:solidFill>
                <a:latin typeface="Lab Grotesque Black" pitchFamily="2" charset="0"/>
              </a:defRPr>
            </a:lvl1pPr>
          </a:lstStyle>
          <a:p>
            <a:r>
              <a:rPr lang="sv-SE"/>
              <a:t>Klicka på ikonen för att lägga till en bild</a:t>
            </a:r>
          </a:p>
        </p:txBody>
      </p:sp>
      <p:sp>
        <p:nvSpPr>
          <p:cNvPr id="10" name="Subtitle 2">
            <a:extLst>
              <a:ext uri="{FF2B5EF4-FFF2-40B4-BE49-F238E27FC236}">
                <a16:creationId xmlns:a16="http://schemas.microsoft.com/office/drawing/2014/main" id="{F2B5159E-CC67-BF43-998F-CDD5B51649DB}"/>
              </a:ext>
            </a:extLst>
          </p:cNvPr>
          <p:cNvSpPr>
            <a:spLocks noGrp="1"/>
          </p:cNvSpPr>
          <p:nvPr>
            <p:ph type="subTitle" idx="1" hasCustomPrompt="1"/>
          </p:nvPr>
        </p:nvSpPr>
        <p:spPr>
          <a:xfrm>
            <a:off x="4751533" y="1456441"/>
            <a:ext cx="1187365" cy="538851"/>
          </a:xfrm>
          <a:prstGeom prst="rect">
            <a:avLst/>
          </a:prstGeom>
        </p:spPr>
        <p:txBody>
          <a:bodyPr anchor="ctr"/>
          <a:lstStyle>
            <a:lvl1pPr marL="0" indent="0" algn="l">
              <a:lnSpc>
                <a:spcPct val="100000"/>
              </a:lnSpc>
              <a:buNone/>
              <a:defRPr sz="3200" b="1" i="0">
                <a:solidFill>
                  <a:schemeClr val="accent1"/>
                </a:solidFill>
                <a:latin typeface="Lab Grotesque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Jun</a:t>
            </a:r>
            <a:endParaRPr lang="en-US"/>
          </a:p>
        </p:txBody>
      </p:sp>
      <p:sp>
        <p:nvSpPr>
          <p:cNvPr id="5" name="Platshållare för text 4">
            <a:extLst>
              <a:ext uri="{FF2B5EF4-FFF2-40B4-BE49-F238E27FC236}">
                <a16:creationId xmlns:a16="http://schemas.microsoft.com/office/drawing/2014/main" id="{06153400-2096-4E4C-8653-2BFB85E86D43}"/>
              </a:ext>
            </a:extLst>
          </p:cNvPr>
          <p:cNvSpPr>
            <a:spLocks noGrp="1"/>
          </p:cNvSpPr>
          <p:nvPr>
            <p:ph type="body" sz="quarter" idx="13" hasCustomPrompt="1"/>
          </p:nvPr>
        </p:nvSpPr>
        <p:spPr>
          <a:xfrm>
            <a:off x="5943763" y="1032791"/>
            <a:ext cx="5846618"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2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16" name="Platshållare för text 4">
            <a:extLst>
              <a:ext uri="{FF2B5EF4-FFF2-40B4-BE49-F238E27FC236}">
                <a16:creationId xmlns:a16="http://schemas.microsoft.com/office/drawing/2014/main" id="{2EB8A929-EDD6-9242-9B5C-FAAEB54E96EC}"/>
              </a:ext>
            </a:extLst>
          </p:cNvPr>
          <p:cNvSpPr>
            <a:spLocks noGrp="1"/>
          </p:cNvSpPr>
          <p:nvPr>
            <p:ph type="body" sz="quarter" idx="14" hasCustomPrompt="1"/>
          </p:nvPr>
        </p:nvSpPr>
        <p:spPr>
          <a:xfrm>
            <a:off x="5943763" y="2764608"/>
            <a:ext cx="5846618"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sv-SE" sz="1200" b="0" i="0" smtClean="0">
                <a:effectLst/>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endParaRPr lang="sv-SE"/>
          </a:p>
        </p:txBody>
      </p:sp>
      <p:sp>
        <p:nvSpPr>
          <p:cNvPr id="17" name="Platshållare för text 4">
            <a:extLst>
              <a:ext uri="{FF2B5EF4-FFF2-40B4-BE49-F238E27FC236}">
                <a16:creationId xmlns:a16="http://schemas.microsoft.com/office/drawing/2014/main" id="{8A5097A2-1EB2-D04C-9331-C95CBC7C999E}"/>
              </a:ext>
            </a:extLst>
          </p:cNvPr>
          <p:cNvSpPr>
            <a:spLocks noGrp="1"/>
          </p:cNvSpPr>
          <p:nvPr>
            <p:ph type="body" sz="quarter" idx="15" hasCustomPrompt="1"/>
          </p:nvPr>
        </p:nvSpPr>
        <p:spPr>
          <a:xfrm>
            <a:off x="5943763" y="4496427"/>
            <a:ext cx="5846618" cy="1496146"/>
          </a:xfrm>
          <a:prstGeom prst="rect">
            <a:avLst/>
          </a:prstGeom>
        </p:spPr>
        <p:txBody>
          <a:bodyPr/>
          <a:lstStyle>
            <a:lvl1pPr marL="171450" marR="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200" b="0" i="0">
                <a:latin typeface="Lab Grotesque" pitchFamily="2" charset="0"/>
              </a:defRPr>
            </a:lvl1pPr>
          </a:lstStyle>
          <a:p>
            <a:pPr lvl="0"/>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a:p>
            <a:pPr marL="171450" marR="0" lvl="0" indent="-171450" algn="l" defTabSz="914400" rtl="0" eaLnBrk="1" fontAlgn="auto" latinLnBrk="0" hangingPunct="1">
              <a:lnSpc>
                <a:spcPct val="90000"/>
              </a:lnSpc>
              <a:spcBef>
                <a:spcPts val="1000"/>
              </a:spcBef>
              <a:spcAft>
                <a:spcPts val="0"/>
              </a:spcAft>
              <a:buClrTx/>
              <a:buSzTx/>
              <a:tabLst/>
              <a:defRPr/>
            </a:pPr>
            <a:r>
              <a:rPr lang="sv-SE"/>
              <a:t>Skriv här</a:t>
            </a:r>
          </a:p>
        </p:txBody>
      </p:sp>
      <p:sp>
        <p:nvSpPr>
          <p:cNvPr id="8" name="Platshållare för text 7">
            <a:extLst>
              <a:ext uri="{FF2B5EF4-FFF2-40B4-BE49-F238E27FC236}">
                <a16:creationId xmlns:a16="http://schemas.microsoft.com/office/drawing/2014/main" id="{E175CC98-1D45-3541-8450-3D04065D1264}"/>
              </a:ext>
            </a:extLst>
          </p:cNvPr>
          <p:cNvSpPr>
            <a:spLocks noGrp="1"/>
          </p:cNvSpPr>
          <p:nvPr>
            <p:ph type="body" sz="quarter" idx="16" hasCustomPrompt="1"/>
          </p:nvPr>
        </p:nvSpPr>
        <p:spPr>
          <a:xfrm>
            <a:off x="4751534" y="3167808"/>
            <a:ext cx="1187366" cy="509643"/>
          </a:xfrm>
          <a:prstGeom prst="rect">
            <a:avLst/>
          </a:prstGeom>
        </p:spPr>
        <p:txBody>
          <a:bodyPr anchor="ctr"/>
          <a:lstStyle>
            <a:lvl1pPr marL="0" indent="0">
              <a:buNone/>
              <a:defRPr sz="3200" b="1" i="0">
                <a:solidFill>
                  <a:schemeClr val="accent1"/>
                </a:solidFill>
                <a:latin typeface="Lab Grotesque Black" pitchFamily="2" charset="0"/>
              </a:defRPr>
            </a:lvl1pPr>
          </a:lstStyle>
          <a:p>
            <a:pPr lvl="0"/>
            <a:r>
              <a:rPr lang="sv-SE"/>
              <a:t>Sep</a:t>
            </a:r>
          </a:p>
        </p:txBody>
      </p:sp>
      <p:sp>
        <p:nvSpPr>
          <p:cNvPr id="24" name="Platshållare för text 7">
            <a:extLst>
              <a:ext uri="{FF2B5EF4-FFF2-40B4-BE49-F238E27FC236}">
                <a16:creationId xmlns:a16="http://schemas.microsoft.com/office/drawing/2014/main" id="{142B1B29-30F3-6C4A-98D5-C463EE8406B9}"/>
              </a:ext>
            </a:extLst>
          </p:cNvPr>
          <p:cNvSpPr>
            <a:spLocks noGrp="1"/>
          </p:cNvSpPr>
          <p:nvPr>
            <p:ph type="body" sz="quarter" idx="17" hasCustomPrompt="1"/>
          </p:nvPr>
        </p:nvSpPr>
        <p:spPr>
          <a:xfrm>
            <a:off x="4751533" y="4913481"/>
            <a:ext cx="1187367" cy="509643"/>
          </a:xfrm>
          <a:prstGeom prst="rect">
            <a:avLst/>
          </a:prstGeom>
        </p:spPr>
        <p:txBody>
          <a:bodyPr anchor="ctr"/>
          <a:lstStyle>
            <a:lvl1pPr marL="0" indent="0">
              <a:buNone/>
              <a:defRPr sz="3200" b="1" i="0">
                <a:solidFill>
                  <a:schemeClr val="accent1"/>
                </a:solidFill>
                <a:latin typeface="Lab Grotesque Black" pitchFamily="2" charset="0"/>
              </a:defRPr>
            </a:lvl1pPr>
          </a:lstStyle>
          <a:p>
            <a:pPr lvl="0"/>
            <a:r>
              <a:rPr lang="sv-SE"/>
              <a:t>Nov</a:t>
            </a:r>
          </a:p>
        </p:txBody>
      </p:sp>
      <p:sp>
        <p:nvSpPr>
          <p:cNvPr id="3" name="Platshållare för text 2">
            <a:extLst>
              <a:ext uri="{FF2B5EF4-FFF2-40B4-BE49-F238E27FC236}">
                <a16:creationId xmlns:a16="http://schemas.microsoft.com/office/drawing/2014/main" id="{DA11B460-63A1-7D41-933F-4199EEC9FFC9}"/>
              </a:ext>
            </a:extLst>
          </p:cNvPr>
          <p:cNvSpPr>
            <a:spLocks noGrp="1"/>
          </p:cNvSpPr>
          <p:nvPr>
            <p:ph type="body" sz="quarter" idx="19" hasCustomPrompt="1"/>
          </p:nvPr>
        </p:nvSpPr>
        <p:spPr>
          <a:xfrm>
            <a:off x="333489" y="2528937"/>
            <a:ext cx="3324112" cy="1404938"/>
          </a:xfrm>
          <a:prstGeom prst="rect">
            <a:avLst/>
          </a:prstGeom>
        </p:spPr>
        <p:txBody>
          <a:bodyPr anchor="ctr"/>
          <a:lstStyle>
            <a:lvl1pPr marL="0" indent="0">
              <a:buNone/>
              <a:defRPr sz="2800" b="1" i="0">
                <a:solidFill>
                  <a:schemeClr val="tx1"/>
                </a:solidFill>
                <a:latin typeface="Lab Grotesque Black" pitchFamily="2" charset="0"/>
              </a:defRPr>
            </a:lvl1pPr>
          </a:lstStyle>
          <a:p>
            <a:pPr lvl="0"/>
            <a:r>
              <a:rPr lang="sv-SE"/>
              <a:t>Klicka här för att ändra rubriken</a:t>
            </a:r>
          </a:p>
        </p:txBody>
      </p:sp>
      <p:sp>
        <p:nvSpPr>
          <p:cNvPr id="6" name="Platshållare för text 5">
            <a:extLst>
              <a:ext uri="{FF2B5EF4-FFF2-40B4-BE49-F238E27FC236}">
                <a16:creationId xmlns:a16="http://schemas.microsoft.com/office/drawing/2014/main" id="{C173B354-E4BC-FC43-A191-C6CC6D0D0828}"/>
              </a:ext>
            </a:extLst>
          </p:cNvPr>
          <p:cNvSpPr>
            <a:spLocks noGrp="1"/>
          </p:cNvSpPr>
          <p:nvPr>
            <p:ph type="body" sz="quarter" idx="20" hasCustomPrompt="1"/>
          </p:nvPr>
        </p:nvSpPr>
        <p:spPr>
          <a:xfrm>
            <a:off x="333488" y="3946980"/>
            <a:ext cx="3585369" cy="1404936"/>
          </a:xfrm>
          <a:prstGeom prst="rect">
            <a:avLst/>
          </a:prstGeom>
        </p:spPr>
        <p:txBody>
          <a:bodyPr/>
          <a:lstStyle>
            <a:lvl1pPr marL="0" indent="0">
              <a:lnSpc>
                <a:spcPct val="130000"/>
              </a:lnSpc>
              <a:buNone/>
              <a:defRPr sz="1800" b="0" i="0">
                <a:solidFill>
                  <a:schemeClr val="tx2"/>
                </a:solidFill>
                <a:latin typeface="Lab Grotesque" pitchFamily="2" charset="0"/>
              </a:defRPr>
            </a:lvl1pPr>
          </a:lstStyle>
          <a:p>
            <a:pPr lvl="0"/>
            <a:r>
              <a:rPr lang="sv-SE"/>
              <a:t>Klicka här för att ändra underrubriken</a:t>
            </a:r>
          </a:p>
        </p:txBody>
      </p:sp>
      <p:sp>
        <p:nvSpPr>
          <p:cNvPr id="22" name="Platshållare för datum 21">
            <a:extLst>
              <a:ext uri="{FF2B5EF4-FFF2-40B4-BE49-F238E27FC236}">
                <a16:creationId xmlns:a16="http://schemas.microsoft.com/office/drawing/2014/main" id="{B8641CBA-D7FB-F54E-B5E1-70297E5E00F8}"/>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D53F0AB-5E22-5F43-A637-B280A270D598}" type="datetime1">
              <a:rPr lang="sv-SE" smtClean="0"/>
              <a:pPr/>
              <a:t>2022-01-18</a:t>
            </a:fld>
            <a:endParaRPr lang="sv-SE"/>
          </a:p>
        </p:txBody>
      </p:sp>
      <p:sp>
        <p:nvSpPr>
          <p:cNvPr id="23" name="Platshållare för bildnummer 23">
            <a:extLst>
              <a:ext uri="{FF2B5EF4-FFF2-40B4-BE49-F238E27FC236}">
                <a16:creationId xmlns:a16="http://schemas.microsoft.com/office/drawing/2014/main" id="{82C428B7-1DD2-1B41-AAE9-590A7C23A7E3}"/>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18" name="Bildobjekt 17">
            <a:extLst>
              <a:ext uri="{FF2B5EF4-FFF2-40B4-BE49-F238E27FC236}">
                <a16:creationId xmlns:a16="http://schemas.microsoft.com/office/drawing/2014/main" id="{67CDD822-EB91-9042-837D-31B6E6029B0A}"/>
              </a:ext>
            </a:extLst>
          </p:cNvPr>
          <p:cNvPicPr>
            <a:picLocks noChangeAspect="1"/>
          </p:cNvPicPr>
          <p:nvPr userDrawn="1"/>
        </p:nvPicPr>
        <p:blipFill>
          <a:blip r:embed="rId2"/>
          <a:srcRect/>
          <a:stretch/>
        </p:blipFill>
        <p:spPr>
          <a:xfrm>
            <a:off x="333488" y="104033"/>
            <a:ext cx="1441413" cy="196844"/>
          </a:xfrm>
          <a:prstGeom prst="rect">
            <a:avLst/>
          </a:prstGeom>
        </p:spPr>
      </p:pic>
      <p:cxnSp>
        <p:nvCxnSpPr>
          <p:cNvPr id="14" name="Rak 13">
            <a:extLst>
              <a:ext uri="{FF2B5EF4-FFF2-40B4-BE49-F238E27FC236}">
                <a16:creationId xmlns:a16="http://schemas.microsoft.com/office/drawing/2014/main" id="{5DB598CA-415A-E64D-88F3-0EAD364F78D0}"/>
              </a:ext>
            </a:extLst>
          </p:cNvPr>
          <p:cNvCxnSpPr>
            <a:cxnSpLocks/>
          </p:cNvCxnSpPr>
          <p:nvPr userDrawn="1"/>
        </p:nvCxnSpPr>
        <p:spPr>
          <a:xfrm>
            <a:off x="333488" y="438382"/>
            <a:ext cx="321375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4308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tat med bi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2C896C3-85B8-1840-BCE9-B1EA9F8F4485}"/>
              </a:ext>
            </a:extLst>
          </p:cNvPr>
          <p:cNvSpPr>
            <a:spLocks noGrp="1"/>
          </p:cNvSpPr>
          <p:nvPr>
            <p:ph type="body" idx="13" hasCustomPrompt="1"/>
          </p:nvPr>
        </p:nvSpPr>
        <p:spPr>
          <a:xfrm>
            <a:off x="846182" y="3037054"/>
            <a:ext cx="5201327" cy="1461047"/>
          </a:xfrm>
          <a:prstGeom prst="rect">
            <a:avLst/>
          </a:prstGeom>
        </p:spPr>
        <p:txBody>
          <a:bodyPr anchor="ctr"/>
          <a:lstStyle>
            <a:lvl1pPr marL="0" indent="0" algn="ctr">
              <a:lnSpc>
                <a:spcPct val="100000"/>
              </a:lnSpc>
              <a:buNone/>
              <a:defRPr sz="4000" b="1" i="0">
                <a:solidFill>
                  <a:schemeClr val="accent1"/>
                </a:solidFill>
                <a:latin typeface="Lab Grotesque Black" pitchFamily="2" charset="0"/>
              </a:defRPr>
            </a:lvl1pPr>
          </a:lstStyle>
          <a:p>
            <a:pPr lvl="0"/>
            <a:r>
              <a:rPr lang="sv-SE"/>
              <a:t>Här kan det stå ett citat på några rader </a:t>
            </a:r>
          </a:p>
        </p:txBody>
      </p:sp>
      <p:sp>
        <p:nvSpPr>
          <p:cNvPr id="8" name="Platshållare för text 31">
            <a:extLst>
              <a:ext uri="{FF2B5EF4-FFF2-40B4-BE49-F238E27FC236}">
                <a16:creationId xmlns:a16="http://schemas.microsoft.com/office/drawing/2014/main" id="{6039D40D-3993-3F4E-B4F3-28C880743210}"/>
              </a:ext>
            </a:extLst>
          </p:cNvPr>
          <p:cNvSpPr>
            <a:spLocks noGrp="1"/>
          </p:cNvSpPr>
          <p:nvPr>
            <p:ph type="body" sz="quarter" idx="15" hasCustomPrompt="1"/>
          </p:nvPr>
        </p:nvSpPr>
        <p:spPr>
          <a:xfrm>
            <a:off x="2034533" y="4736818"/>
            <a:ext cx="2824624" cy="296764"/>
          </a:xfrm>
          <a:prstGeom prst="rect">
            <a:avLst/>
          </a:prstGeom>
        </p:spPr>
        <p:txBody>
          <a:bodyPr anchor="ctr"/>
          <a:lstStyle>
            <a:lvl1pPr marL="0" indent="0" algn="ctr">
              <a:lnSpc>
                <a:spcPct val="100000"/>
              </a:lnSpc>
              <a:buNone/>
              <a:defRPr sz="1000" b="0" i="0">
                <a:solidFill>
                  <a:schemeClr val="tx2"/>
                </a:solidFill>
                <a:latin typeface="Lab Grotesque" pitchFamily="2" charset="0"/>
              </a:defRPr>
            </a:lvl1pPr>
          </a:lstStyle>
          <a:p>
            <a:pPr lvl="0"/>
            <a:r>
              <a:rPr lang="sv-SE"/>
              <a:t>Förnamn Efternamn, Företag</a:t>
            </a:r>
          </a:p>
        </p:txBody>
      </p:sp>
      <p:sp>
        <p:nvSpPr>
          <p:cNvPr id="9" name="Platshållare för text 2">
            <a:extLst>
              <a:ext uri="{FF2B5EF4-FFF2-40B4-BE49-F238E27FC236}">
                <a16:creationId xmlns:a16="http://schemas.microsoft.com/office/drawing/2014/main" id="{8B3A173A-72BD-7A4E-BA9B-F15B0C419FE6}"/>
              </a:ext>
            </a:extLst>
          </p:cNvPr>
          <p:cNvSpPr>
            <a:spLocks noGrp="1"/>
          </p:cNvSpPr>
          <p:nvPr>
            <p:ph type="body" idx="16" hasCustomPrompt="1"/>
          </p:nvPr>
        </p:nvSpPr>
        <p:spPr>
          <a:xfrm>
            <a:off x="2891756" y="1555481"/>
            <a:ext cx="1110178" cy="1171388"/>
          </a:xfrm>
          <a:prstGeom prst="rect">
            <a:avLst/>
          </a:prstGeom>
        </p:spPr>
        <p:txBody>
          <a:bodyPr/>
          <a:lstStyle>
            <a:lvl1pPr marL="0" indent="0" algn="ctr">
              <a:lnSpc>
                <a:spcPct val="100000"/>
              </a:lnSpc>
              <a:buNone/>
              <a:defRPr sz="13800" b="1" i="0">
                <a:solidFill>
                  <a:schemeClr val="bg2"/>
                </a:solidFill>
                <a:latin typeface="Lab Grotesque Black" pitchFamily="2" charset="0"/>
              </a:defRPr>
            </a:lvl1pPr>
          </a:lstStyle>
          <a:p>
            <a:pPr lvl="0"/>
            <a:r>
              <a:rPr lang="sv-SE"/>
              <a:t>”</a:t>
            </a:r>
          </a:p>
        </p:txBody>
      </p:sp>
      <p:sp>
        <p:nvSpPr>
          <p:cNvPr id="12" name="Platshållare för bild 15">
            <a:extLst>
              <a:ext uri="{FF2B5EF4-FFF2-40B4-BE49-F238E27FC236}">
                <a16:creationId xmlns:a16="http://schemas.microsoft.com/office/drawing/2014/main" id="{FFAA7A76-9E02-504E-B6A8-D1C7C125170E}"/>
              </a:ext>
            </a:extLst>
          </p:cNvPr>
          <p:cNvSpPr>
            <a:spLocks noGrp="1"/>
          </p:cNvSpPr>
          <p:nvPr>
            <p:ph type="pic" sz="quarter" idx="17"/>
          </p:nvPr>
        </p:nvSpPr>
        <p:spPr>
          <a:xfrm>
            <a:off x="6815139" y="1103882"/>
            <a:ext cx="4908982" cy="4939732"/>
          </a:xfrm>
          <a:prstGeom prst="rect">
            <a:avLst/>
          </a:prstGeom>
          <a:solidFill>
            <a:schemeClr val="bg2"/>
          </a:solidFill>
        </p:spPr>
        <p:txBody>
          <a:bodyPr/>
          <a:lstStyle>
            <a:lvl1pPr>
              <a:defRPr b="1" i="0">
                <a:latin typeface="Lab Grotesque Black" pitchFamily="2" charset="0"/>
              </a:defRPr>
            </a:lvl1pPr>
          </a:lstStyle>
          <a:p>
            <a:r>
              <a:rPr lang="sv-SE"/>
              <a:t>Klicka på ikonen för att lägga till en bild</a:t>
            </a:r>
          </a:p>
        </p:txBody>
      </p:sp>
      <p:sp>
        <p:nvSpPr>
          <p:cNvPr id="16" name="Platshållare för datum 21">
            <a:extLst>
              <a:ext uri="{FF2B5EF4-FFF2-40B4-BE49-F238E27FC236}">
                <a16:creationId xmlns:a16="http://schemas.microsoft.com/office/drawing/2014/main" id="{B355F9B5-E493-694F-9130-12940B4F138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0AFC9CF-0673-7740-9A53-4456837E74BE}" type="datetime1">
              <a:rPr lang="sv-SE" smtClean="0"/>
              <a:pPr/>
              <a:t>2022-01-18</a:t>
            </a:fld>
            <a:endParaRPr lang="sv-SE"/>
          </a:p>
        </p:txBody>
      </p:sp>
      <p:sp>
        <p:nvSpPr>
          <p:cNvPr id="17" name="Platshållare för bildnummer 23">
            <a:extLst>
              <a:ext uri="{FF2B5EF4-FFF2-40B4-BE49-F238E27FC236}">
                <a16:creationId xmlns:a16="http://schemas.microsoft.com/office/drawing/2014/main" id="{0C9217F8-263B-4845-B511-CD3643CD457E}"/>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473985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gram + siffror">
    <p:spTree>
      <p:nvGrpSpPr>
        <p:cNvPr id="1" name=""/>
        <p:cNvGrpSpPr/>
        <p:nvPr/>
      </p:nvGrpSpPr>
      <p:grpSpPr>
        <a:xfrm>
          <a:off x="0" y="0"/>
          <a:ext cx="0" cy="0"/>
          <a:chOff x="0" y="0"/>
          <a:chExt cx="0" cy="0"/>
        </a:xfrm>
      </p:grpSpPr>
      <p:sp>
        <p:nvSpPr>
          <p:cNvPr id="12" name="Platshållare för diagram 11">
            <a:extLst>
              <a:ext uri="{FF2B5EF4-FFF2-40B4-BE49-F238E27FC236}">
                <a16:creationId xmlns:a16="http://schemas.microsoft.com/office/drawing/2014/main" id="{2575503E-8A56-894D-8C9B-0F972EB82BD6}"/>
              </a:ext>
            </a:extLst>
          </p:cNvPr>
          <p:cNvSpPr>
            <a:spLocks noGrp="1"/>
          </p:cNvSpPr>
          <p:nvPr>
            <p:ph type="chart" sz="quarter" idx="13"/>
          </p:nvPr>
        </p:nvSpPr>
        <p:spPr>
          <a:xfrm>
            <a:off x="814161" y="2188069"/>
            <a:ext cx="6220416" cy="3839668"/>
          </a:xfrm>
          <a:prstGeom prst="rect">
            <a:avLst/>
          </a:prstGeom>
        </p:spPr>
        <p:txBody>
          <a:bodyPr/>
          <a:lstStyle>
            <a:lvl1pPr>
              <a:defRPr b="1" i="0">
                <a:latin typeface="Lab Grotesque Black" pitchFamily="2" charset="0"/>
              </a:defRPr>
            </a:lvl1pPr>
          </a:lstStyle>
          <a:p>
            <a:r>
              <a:rPr lang="sv-SE"/>
              <a:t>Klicka på ikonen för att lägga till ett diagram</a:t>
            </a:r>
          </a:p>
        </p:txBody>
      </p:sp>
      <p:sp>
        <p:nvSpPr>
          <p:cNvPr id="13" name="Title 1">
            <a:extLst>
              <a:ext uri="{FF2B5EF4-FFF2-40B4-BE49-F238E27FC236}">
                <a16:creationId xmlns:a16="http://schemas.microsoft.com/office/drawing/2014/main" id="{B0A94F06-7F1F-B349-92FC-A6D1060F9437}"/>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14" name="Platshållare för text 3">
            <a:extLst>
              <a:ext uri="{FF2B5EF4-FFF2-40B4-BE49-F238E27FC236}">
                <a16:creationId xmlns:a16="http://schemas.microsoft.com/office/drawing/2014/main" id="{64E2F758-B570-304C-9AF3-89FC3069055B}"/>
              </a:ext>
            </a:extLst>
          </p:cNvPr>
          <p:cNvSpPr>
            <a:spLocks noGrp="1"/>
          </p:cNvSpPr>
          <p:nvPr>
            <p:ph type="body" sz="quarter" idx="14" hasCustomPrompt="1"/>
          </p:nvPr>
        </p:nvSpPr>
        <p:spPr>
          <a:xfrm>
            <a:off x="9422471" y="1535413"/>
            <a:ext cx="720595" cy="417419"/>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49</a:t>
            </a:r>
          </a:p>
        </p:txBody>
      </p:sp>
      <p:sp>
        <p:nvSpPr>
          <p:cNvPr id="15" name="Platshållare för text 3">
            <a:extLst>
              <a:ext uri="{FF2B5EF4-FFF2-40B4-BE49-F238E27FC236}">
                <a16:creationId xmlns:a16="http://schemas.microsoft.com/office/drawing/2014/main" id="{97ACD9B5-253A-8D49-AAD9-C4B69C9FF526}"/>
              </a:ext>
            </a:extLst>
          </p:cNvPr>
          <p:cNvSpPr>
            <a:spLocks noGrp="1"/>
          </p:cNvSpPr>
          <p:nvPr>
            <p:ph type="body" sz="quarter" idx="15" hasCustomPrompt="1"/>
          </p:nvPr>
        </p:nvSpPr>
        <p:spPr>
          <a:xfrm>
            <a:off x="8817088" y="2099069"/>
            <a:ext cx="1833979" cy="417419"/>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MEDLEMS-ORGANISATIONER</a:t>
            </a:r>
          </a:p>
        </p:txBody>
      </p:sp>
      <p:sp>
        <p:nvSpPr>
          <p:cNvPr id="16" name="Platshållare för text 3">
            <a:extLst>
              <a:ext uri="{FF2B5EF4-FFF2-40B4-BE49-F238E27FC236}">
                <a16:creationId xmlns:a16="http://schemas.microsoft.com/office/drawing/2014/main" id="{3E8FF484-70D4-394A-AD81-7AAD764A5A40}"/>
              </a:ext>
            </a:extLst>
          </p:cNvPr>
          <p:cNvSpPr>
            <a:spLocks noGrp="1"/>
          </p:cNvSpPr>
          <p:nvPr>
            <p:ph type="body" sz="quarter" idx="16" hasCustomPrompt="1"/>
          </p:nvPr>
        </p:nvSpPr>
        <p:spPr>
          <a:xfrm>
            <a:off x="9018178" y="2958580"/>
            <a:ext cx="1632889"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59 000</a:t>
            </a:r>
          </a:p>
        </p:txBody>
      </p:sp>
      <p:sp>
        <p:nvSpPr>
          <p:cNvPr id="17" name="Platshållare för text 3">
            <a:extLst>
              <a:ext uri="{FF2B5EF4-FFF2-40B4-BE49-F238E27FC236}">
                <a16:creationId xmlns:a16="http://schemas.microsoft.com/office/drawing/2014/main" id="{3E65C18F-1D72-DA42-AD9A-81BBC5326F0B}"/>
              </a:ext>
            </a:extLst>
          </p:cNvPr>
          <p:cNvSpPr>
            <a:spLocks noGrp="1"/>
          </p:cNvSpPr>
          <p:nvPr>
            <p:ph type="body" sz="quarter" idx="17" hasCustomPrompt="1"/>
          </p:nvPr>
        </p:nvSpPr>
        <p:spPr>
          <a:xfrm>
            <a:off x="9020287" y="3519055"/>
            <a:ext cx="1630779"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MEDLEMS-FÖRETAG</a:t>
            </a:r>
          </a:p>
        </p:txBody>
      </p:sp>
      <p:sp>
        <p:nvSpPr>
          <p:cNvPr id="18" name="Platshållare för text 3">
            <a:extLst>
              <a:ext uri="{FF2B5EF4-FFF2-40B4-BE49-F238E27FC236}">
                <a16:creationId xmlns:a16="http://schemas.microsoft.com/office/drawing/2014/main" id="{5BD7ED74-59F1-4D4C-9ED5-AE9D86FB0A05}"/>
              </a:ext>
            </a:extLst>
          </p:cNvPr>
          <p:cNvSpPr>
            <a:spLocks noGrp="1"/>
          </p:cNvSpPr>
          <p:nvPr>
            <p:ph type="body" sz="quarter" idx="18" hasCustomPrompt="1"/>
          </p:nvPr>
        </p:nvSpPr>
        <p:spPr>
          <a:xfrm>
            <a:off x="9095275" y="4519267"/>
            <a:ext cx="1431796" cy="563656"/>
          </a:xfrm>
          <a:prstGeom prst="rect">
            <a:avLst/>
          </a:prstGeom>
        </p:spPr>
        <p:txBody>
          <a:bodyPr anchor="ctr"/>
          <a:lstStyle>
            <a:lvl1pPr marL="0" indent="0" algn="ctr">
              <a:buNone/>
              <a:defRPr sz="3200" b="1" i="0">
                <a:solidFill>
                  <a:schemeClr val="accent2"/>
                </a:solidFill>
                <a:latin typeface="Lab Grotesque Black" pitchFamily="2" charset="0"/>
              </a:defRPr>
            </a:lvl1pPr>
          </a:lstStyle>
          <a:p>
            <a:pPr lvl="0"/>
            <a:r>
              <a:rPr lang="sv-SE"/>
              <a:t>89%</a:t>
            </a:r>
          </a:p>
        </p:txBody>
      </p:sp>
      <p:sp>
        <p:nvSpPr>
          <p:cNvPr id="19" name="Platshållare för text 3">
            <a:extLst>
              <a:ext uri="{FF2B5EF4-FFF2-40B4-BE49-F238E27FC236}">
                <a16:creationId xmlns:a16="http://schemas.microsoft.com/office/drawing/2014/main" id="{9409625F-0F43-8E41-AAB5-2EE1C1E0F9D6}"/>
              </a:ext>
            </a:extLst>
          </p:cNvPr>
          <p:cNvSpPr>
            <a:spLocks noGrp="1"/>
          </p:cNvSpPr>
          <p:nvPr>
            <p:ph type="body" sz="quarter" idx="19" hasCustomPrompt="1"/>
          </p:nvPr>
        </p:nvSpPr>
        <p:spPr>
          <a:xfrm>
            <a:off x="9097384" y="5079742"/>
            <a:ext cx="1431796" cy="439737"/>
          </a:xfrm>
          <a:prstGeom prst="rect">
            <a:avLst/>
          </a:prstGeom>
        </p:spPr>
        <p:txBody>
          <a:bodyPr anchor="ctr"/>
          <a:lstStyle>
            <a:lvl1pPr marL="0" indent="0" algn="ctr">
              <a:buNone/>
              <a:defRPr sz="1400" b="1" i="0" cap="all" baseline="0">
                <a:solidFill>
                  <a:schemeClr val="tx2"/>
                </a:solidFill>
                <a:latin typeface="Lab Grotesque Black" pitchFamily="2" charset="0"/>
                <a:cs typeface="Arial" panose="020B0604020202020204" pitchFamily="34" charset="0"/>
              </a:defRPr>
            </a:lvl1pPr>
          </a:lstStyle>
          <a:p>
            <a:pPr lvl="0"/>
            <a:r>
              <a:rPr lang="sv-SE"/>
              <a:t>SMÅ FÖRETAG</a:t>
            </a:r>
          </a:p>
        </p:txBody>
      </p:sp>
      <p:sp>
        <p:nvSpPr>
          <p:cNvPr id="20" name="Platshållare för datum 21">
            <a:extLst>
              <a:ext uri="{FF2B5EF4-FFF2-40B4-BE49-F238E27FC236}">
                <a16:creationId xmlns:a16="http://schemas.microsoft.com/office/drawing/2014/main" id="{43A25D45-0A25-EE48-AFCD-A796F8D49E0B}"/>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3CF28AD3-05CE-AF44-B7AB-7E1808F27F4D}" type="datetime1">
              <a:rPr lang="sv-SE" smtClean="0"/>
              <a:pPr/>
              <a:t>2022-01-18</a:t>
            </a:fld>
            <a:endParaRPr lang="sv-SE"/>
          </a:p>
        </p:txBody>
      </p:sp>
      <p:sp>
        <p:nvSpPr>
          <p:cNvPr id="21" name="Platshållare för bildnummer 23">
            <a:extLst>
              <a:ext uri="{FF2B5EF4-FFF2-40B4-BE49-F238E27FC236}">
                <a16:creationId xmlns:a16="http://schemas.microsoft.com/office/drawing/2014/main" id="{A492BD77-1B19-224F-B24D-88856AE4CD1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939250047"/>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ffror">
    <p:bg>
      <p:bgPr>
        <a:solidFill>
          <a:schemeClr val="accent2"/>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DA43A278-ED25-A244-9D1B-B83912C21C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cxnSp>
        <p:nvCxnSpPr>
          <p:cNvPr id="23" name="Rak 22">
            <a:extLst>
              <a:ext uri="{FF2B5EF4-FFF2-40B4-BE49-F238E27FC236}">
                <a16:creationId xmlns:a16="http://schemas.microsoft.com/office/drawing/2014/main" id="{F4970A69-5186-8947-8093-B7861F5BEBEA}"/>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Bildobjekt 23" descr="En bild som visar ritning&#10;&#10;Automatiskt genererad beskrivning">
            <a:extLst>
              <a:ext uri="{FF2B5EF4-FFF2-40B4-BE49-F238E27FC236}">
                <a16:creationId xmlns:a16="http://schemas.microsoft.com/office/drawing/2014/main" id="{A1A6E644-3A59-A848-9F3B-214AFED47377}"/>
              </a:ext>
            </a:extLst>
          </p:cNvPr>
          <p:cNvPicPr>
            <a:picLocks noChangeAspect="1"/>
          </p:cNvPicPr>
          <p:nvPr userDrawn="1"/>
        </p:nvPicPr>
        <p:blipFill>
          <a:blip r:embed="rId2"/>
          <a:stretch>
            <a:fillRect/>
          </a:stretch>
        </p:blipFill>
        <p:spPr>
          <a:xfrm>
            <a:off x="343316" y="103524"/>
            <a:ext cx="1430145" cy="195307"/>
          </a:xfrm>
          <a:prstGeom prst="rect">
            <a:avLst/>
          </a:prstGeom>
        </p:spPr>
      </p:pic>
      <p:pic>
        <p:nvPicPr>
          <p:cNvPr id="3" name="Bildobjekt 2">
            <a:extLst>
              <a:ext uri="{FF2B5EF4-FFF2-40B4-BE49-F238E27FC236}">
                <a16:creationId xmlns:a16="http://schemas.microsoft.com/office/drawing/2014/main" id="{8E29BDC9-FC64-094C-9A92-595091A01AFC}"/>
              </a:ext>
            </a:extLst>
          </p:cNvPr>
          <p:cNvPicPr>
            <a:picLocks noChangeAspect="1"/>
          </p:cNvPicPr>
          <p:nvPr userDrawn="1"/>
        </p:nvPicPr>
        <p:blipFill>
          <a:blip r:embed="rId3" cstate="email">
            <a:alphaModFix amt="24000"/>
            <a:extLst>
              <a:ext uri="{28A0092B-C50C-407E-A947-70E740481C1C}">
                <a14:useLocalDpi xmlns:a14="http://schemas.microsoft.com/office/drawing/2010/main"/>
              </a:ext>
            </a:extLst>
          </a:blip>
          <a:stretch>
            <a:fillRect/>
          </a:stretch>
        </p:blipFill>
        <p:spPr>
          <a:xfrm>
            <a:off x="11268" y="12794"/>
            <a:ext cx="12169464" cy="6858000"/>
          </a:xfrm>
          <a:prstGeom prst="rect">
            <a:avLst/>
          </a:prstGeom>
        </p:spPr>
      </p:pic>
      <p:sp>
        <p:nvSpPr>
          <p:cNvPr id="10" name="Title 1">
            <a:extLst>
              <a:ext uri="{FF2B5EF4-FFF2-40B4-BE49-F238E27FC236}">
                <a16:creationId xmlns:a16="http://schemas.microsoft.com/office/drawing/2014/main" id="{B7806D0B-23A2-A04B-809F-BBC5B44B3212}"/>
              </a:ext>
            </a:extLst>
          </p:cNvPr>
          <p:cNvSpPr>
            <a:spLocks noGrp="1"/>
          </p:cNvSpPr>
          <p:nvPr>
            <p:ph type="ctrTitle"/>
          </p:nvPr>
        </p:nvSpPr>
        <p:spPr>
          <a:xfrm>
            <a:off x="982663" y="2552968"/>
            <a:ext cx="4419870" cy="1938687"/>
          </a:xfrm>
          <a:prstGeom prst="rect">
            <a:avLst/>
          </a:prstGeom>
        </p:spPr>
        <p:txBody>
          <a:bodyPr anchor="ctr"/>
          <a:lstStyle>
            <a:lvl1pPr algn="l">
              <a:lnSpc>
                <a:spcPct val="100000"/>
              </a:lnSpc>
              <a:defRPr sz="4000" b="1" i="0">
                <a:solidFill>
                  <a:schemeClr val="bg1"/>
                </a:solidFill>
                <a:latin typeface="Lab Grotesque Black" pitchFamily="2" charset="0"/>
              </a:defRPr>
            </a:lvl1pPr>
          </a:lstStyle>
          <a:p>
            <a:r>
              <a:rPr lang="sv-SE"/>
              <a:t>Klicka här för att ändra mall för rubrikformat</a:t>
            </a:r>
            <a:endParaRPr lang="en-US"/>
          </a:p>
        </p:txBody>
      </p:sp>
      <p:sp>
        <p:nvSpPr>
          <p:cNvPr id="11" name="Platshållare för text 3">
            <a:extLst>
              <a:ext uri="{FF2B5EF4-FFF2-40B4-BE49-F238E27FC236}">
                <a16:creationId xmlns:a16="http://schemas.microsoft.com/office/drawing/2014/main" id="{BBC1B252-4A04-1744-94DA-A73F2571F967}"/>
              </a:ext>
            </a:extLst>
          </p:cNvPr>
          <p:cNvSpPr>
            <a:spLocks noGrp="1"/>
          </p:cNvSpPr>
          <p:nvPr>
            <p:ph type="body" sz="quarter" idx="15" hasCustomPrompt="1"/>
          </p:nvPr>
        </p:nvSpPr>
        <p:spPr>
          <a:xfrm>
            <a:off x="7851889" y="17484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3" name="Platshållare för text 3">
            <a:extLst>
              <a:ext uri="{FF2B5EF4-FFF2-40B4-BE49-F238E27FC236}">
                <a16:creationId xmlns:a16="http://schemas.microsoft.com/office/drawing/2014/main" id="{5069B977-A611-E642-BF89-54B28F1E9701}"/>
              </a:ext>
            </a:extLst>
          </p:cNvPr>
          <p:cNvSpPr>
            <a:spLocks noGrp="1"/>
          </p:cNvSpPr>
          <p:nvPr>
            <p:ph type="body" sz="quarter" idx="16" hasCustomPrompt="1"/>
          </p:nvPr>
        </p:nvSpPr>
        <p:spPr>
          <a:xfrm>
            <a:off x="7851889" y="2120994"/>
            <a:ext cx="313784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4" name="Platshållare för text 3">
            <a:extLst>
              <a:ext uri="{FF2B5EF4-FFF2-40B4-BE49-F238E27FC236}">
                <a16:creationId xmlns:a16="http://schemas.microsoft.com/office/drawing/2014/main" id="{51F8B95E-3575-DF49-B18F-08AAD86CB72E}"/>
              </a:ext>
            </a:extLst>
          </p:cNvPr>
          <p:cNvSpPr>
            <a:spLocks noGrp="1"/>
          </p:cNvSpPr>
          <p:nvPr>
            <p:ph type="body" sz="quarter" idx="17" hasCustomPrompt="1"/>
          </p:nvPr>
        </p:nvSpPr>
        <p:spPr>
          <a:xfrm>
            <a:off x="7851889" y="30692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5" name="Platshållare för text 3">
            <a:extLst>
              <a:ext uri="{FF2B5EF4-FFF2-40B4-BE49-F238E27FC236}">
                <a16:creationId xmlns:a16="http://schemas.microsoft.com/office/drawing/2014/main" id="{6C52EEE2-F04F-9241-A708-61E578B92DB0}"/>
              </a:ext>
            </a:extLst>
          </p:cNvPr>
          <p:cNvSpPr>
            <a:spLocks noGrp="1"/>
          </p:cNvSpPr>
          <p:nvPr>
            <p:ph type="body" sz="quarter" idx="18" hasCustomPrompt="1"/>
          </p:nvPr>
        </p:nvSpPr>
        <p:spPr>
          <a:xfrm>
            <a:off x="7851889" y="3441794"/>
            <a:ext cx="3527312"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6" name="Platshållare för text 3">
            <a:extLst>
              <a:ext uri="{FF2B5EF4-FFF2-40B4-BE49-F238E27FC236}">
                <a16:creationId xmlns:a16="http://schemas.microsoft.com/office/drawing/2014/main" id="{1200062E-D6AB-8741-9D44-4BAC64ECEBA3}"/>
              </a:ext>
            </a:extLst>
          </p:cNvPr>
          <p:cNvSpPr>
            <a:spLocks noGrp="1"/>
          </p:cNvSpPr>
          <p:nvPr>
            <p:ph type="body" sz="quarter" idx="19" hasCustomPrompt="1"/>
          </p:nvPr>
        </p:nvSpPr>
        <p:spPr>
          <a:xfrm>
            <a:off x="7851889" y="4491655"/>
            <a:ext cx="1833979" cy="334342"/>
          </a:xfrm>
          <a:prstGeom prst="rect">
            <a:avLst/>
          </a:prstGeom>
        </p:spPr>
        <p:txBody>
          <a:bodyPr anchor="ctr"/>
          <a:lstStyle>
            <a:lvl1pPr marL="0" indent="0" algn="l">
              <a:buNone/>
              <a:defRPr sz="1400" b="1" i="0">
                <a:solidFill>
                  <a:schemeClr val="bg1"/>
                </a:solidFill>
                <a:latin typeface="Lab Grotesque Black" pitchFamily="2" charset="0"/>
                <a:cs typeface="Arial" panose="020B0604020202020204" pitchFamily="34" charset="0"/>
              </a:defRPr>
            </a:lvl1pPr>
          </a:lstStyle>
          <a:p>
            <a:pPr lvl="0"/>
            <a:r>
              <a:rPr lang="sv-SE"/>
              <a:t>TRAINEJOBB</a:t>
            </a:r>
          </a:p>
        </p:txBody>
      </p:sp>
      <p:sp>
        <p:nvSpPr>
          <p:cNvPr id="17" name="Platshållare för text 3">
            <a:extLst>
              <a:ext uri="{FF2B5EF4-FFF2-40B4-BE49-F238E27FC236}">
                <a16:creationId xmlns:a16="http://schemas.microsoft.com/office/drawing/2014/main" id="{60CA2BC5-B6AE-7343-98A0-62CBD6013E5B}"/>
              </a:ext>
            </a:extLst>
          </p:cNvPr>
          <p:cNvSpPr>
            <a:spLocks noGrp="1"/>
          </p:cNvSpPr>
          <p:nvPr>
            <p:ph type="body" sz="quarter" idx="20" hasCustomPrompt="1"/>
          </p:nvPr>
        </p:nvSpPr>
        <p:spPr>
          <a:xfrm>
            <a:off x="7851889" y="4864194"/>
            <a:ext cx="3500324" cy="494535"/>
          </a:xfrm>
          <a:prstGeom prst="rect">
            <a:avLst/>
          </a:prstGeom>
        </p:spPr>
        <p:txBody>
          <a:bodyPr anchor="ctr"/>
          <a:lstStyle>
            <a:lvl1pPr marL="0" indent="0" algn="l">
              <a:buNone/>
              <a:defRPr sz="1400" b="0" i="0">
                <a:solidFill>
                  <a:schemeClr val="bg1"/>
                </a:solidFill>
                <a:latin typeface="Lab Grotesque" pitchFamily="2" charset="0"/>
                <a:cs typeface="Arial" panose="020B0604020202020204" pitchFamily="34" charset="0"/>
              </a:defRPr>
            </a:lvl1pPr>
          </a:lstStyle>
          <a:p>
            <a:pPr lvl="0"/>
            <a:r>
              <a:rPr lang="sv-SE"/>
              <a:t>Löftet:		32 000 </a:t>
            </a:r>
            <a:r>
              <a:rPr lang="sv-SE" err="1"/>
              <a:t>st</a:t>
            </a:r>
            <a:endParaRPr lang="sv-SE"/>
          </a:p>
          <a:p>
            <a:pPr lvl="0"/>
            <a:r>
              <a:rPr lang="sv-SE"/>
              <a:t>Resultatet:	473 </a:t>
            </a:r>
            <a:r>
              <a:rPr lang="sv-SE" err="1"/>
              <a:t>st</a:t>
            </a:r>
            <a:endParaRPr lang="sv-SE"/>
          </a:p>
        </p:txBody>
      </p:sp>
      <p:sp>
        <p:nvSpPr>
          <p:cNvPr id="18" name="Platshållare för datum 21">
            <a:extLst>
              <a:ext uri="{FF2B5EF4-FFF2-40B4-BE49-F238E27FC236}">
                <a16:creationId xmlns:a16="http://schemas.microsoft.com/office/drawing/2014/main" id="{89AF0FF3-4C1D-B247-8D17-C753B9414F83}"/>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06387017-C9C6-D647-90C3-6B57D5E42B6D}" type="datetime1">
              <a:rPr lang="sv-SE" smtClean="0"/>
              <a:pPr/>
              <a:t>2022-01-18</a:t>
            </a:fld>
            <a:endParaRPr lang="sv-SE"/>
          </a:p>
        </p:txBody>
      </p:sp>
      <p:sp>
        <p:nvSpPr>
          <p:cNvPr id="19" name="Platshållare för bildnummer 23">
            <a:extLst>
              <a:ext uri="{FF2B5EF4-FFF2-40B4-BE49-F238E27FC236}">
                <a16:creationId xmlns:a16="http://schemas.microsoft.com/office/drawing/2014/main" id="{BC66A80A-D461-8C49-9695-FE71D6D2CEF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985200064"/>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med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B6A4A5-194A-7C4D-AAE1-E6FB7AA4561A}"/>
              </a:ext>
            </a:extLst>
          </p:cNvPr>
          <p:cNvSpPr/>
          <p:nvPr userDrawn="1"/>
        </p:nvSpPr>
        <p:spPr>
          <a:xfrm>
            <a:off x="0" y="3973727"/>
            <a:ext cx="12192000" cy="2913312"/>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sp>
        <p:nvSpPr>
          <p:cNvPr id="7" name="Title 1">
            <a:extLst>
              <a:ext uri="{FF2B5EF4-FFF2-40B4-BE49-F238E27FC236}">
                <a16:creationId xmlns:a16="http://schemas.microsoft.com/office/drawing/2014/main" id="{C03B84E3-634B-1D44-97A7-38B34DCE5A48}"/>
              </a:ext>
            </a:extLst>
          </p:cNvPr>
          <p:cNvSpPr>
            <a:spLocks noGrp="1"/>
          </p:cNvSpPr>
          <p:nvPr>
            <p:ph type="title" hasCustomPrompt="1"/>
          </p:nvPr>
        </p:nvSpPr>
        <p:spPr>
          <a:xfrm>
            <a:off x="831850" y="1215735"/>
            <a:ext cx="10515600" cy="1309773"/>
          </a:xfrm>
          <a:prstGeom prst="rect">
            <a:avLst/>
          </a:prstGeom>
        </p:spPr>
        <p:txBody>
          <a:bodyPr anchor="ctr"/>
          <a:lstStyle>
            <a:lvl1pPr>
              <a:defRPr sz="4000" b="1" i="0">
                <a:latin typeface="Lab Grotesque Black" pitchFamily="2" charset="0"/>
              </a:defRPr>
            </a:lvl1pPr>
          </a:lstStyle>
          <a:p>
            <a:r>
              <a:rPr lang="sv-SE"/>
              <a:t>Klicka här för att ändra </a:t>
            </a:r>
            <a:br>
              <a:rPr lang="sv-SE"/>
            </a:br>
            <a:r>
              <a:rPr lang="sv-SE"/>
              <a:t>mall för rubrikformat</a:t>
            </a:r>
            <a:endParaRPr lang="en-US"/>
          </a:p>
        </p:txBody>
      </p:sp>
      <p:sp>
        <p:nvSpPr>
          <p:cNvPr id="8" name="Text Placeholder 2">
            <a:extLst>
              <a:ext uri="{FF2B5EF4-FFF2-40B4-BE49-F238E27FC236}">
                <a16:creationId xmlns:a16="http://schemas.microsoft.com/office/drawing/2014/main" id="{54A315D4-7F1C-6447-981F-E351034E7432}"/>
              </a:ext>
            </a:extLst>
          </p:cNvPr>
          <p:cNvSpPr>
            <a:spLocks noGrp="1"/>
          </p:cNvSpPr>
          <p:nvPr>
            <p:ph type="body" idx="1"/>
          </p:nvPr>
        </p:nvSpPr>
        <p:spPr>
          <a:xfrm>
            <a:off x="831850" y="2663725"/>
            <a:ext cx="10515600" cy="839981"/>
          </a:xfrm>
          <a:prstGeom prst="rect">
            <a:avLst/>
          </a:prstGeom>
        </p:spPr>
        <p:txBody>
          <a:bodyPr/>
          <a:lstStyle>
            <a:lvl1pPr marL="0" indent="0">
              <a:lnSpc>
                <a:spcPct val="130000"/>
              </a:lnSpc>
              <a:buNone/>
              <a:defRPr sz="18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14" name="Platshållare för datum 21">
            <a:extLst>
              <a:ext uri="{FF2B5EF4-FFF2-40B4-BE49-F238E27FC236}">
                <a16:creationId xmlns:a16="http://schemas.microsoft.com/office/drawing/2014/main" id="{3F3EEA6C-4536-BE4C-9F0E-3C565EE5ED2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9B4B7641-2D6E-8D4A-BE3C-3A7D8C8D2714}" type="datetime1">
              <a:rPr lang="sv-SE" smtClean="0"/>
              <a:pPr/>
              <a:t>2022-01-18</a:t>
            </a:fld>
            <a:endParaRPr lang="sv-SE"/>
          </a:p>
        </p:txBody>
      </p:sp>
      <p:sp>
        <p:nvSpPr>
          <p:cNvPr id="15" name="Platshållare för bildnummer 23">
            <a:extLst>
              <a:ext uri="{FF2B5EF4-FFF2-40B4-BE49-F238E27FC236}">
                <a16:creationId xmlns:a16="http://schemas.microsoft.com/office/drawing/2014/main" id="{82284CAC-3231-4E4C-AD17-41D16C0F3594}"/>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03838342"/>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1. Avsnitt med ingr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1545278"/>
            <a:ext cx="10515600" cy="2299982"/>
          </a:xfrm>
          <a:prstGeom prst="rect">
            <a:avLst/>
          </a:prstGeom>
        </p:spPr>
        <p:txBody>
          <a:bodyPr anchor="b"/>
          <a:lstStyle>
            <a:lvl1pPr>
              <a:defRPr sz="6000" b="1" i="0">
                <a:latin typeface="Lab Grotesque Black" pitchFamily="2" charset="0"/>
              </a:defRPr>
            </a:lvl1pPr>
          </a:lstStyle>
          <a:p>
            <a:r>
              <a:rPr lang="sv-SE"/>
              <a:t>Klicka här för att </a:t>
            </a:r>
            <a:br>
              <a:rPr lang="sv-SE"/>
            </a:br>
            <a:r>
              <a:rPr lang="sv-SE"/>
              <a:t>ändra mall för rubrik</a:t>
            </a:r>
            <a:endParaRPr lang="en-US"/>
          </a:p>
        </p:txBody>
      </p:sp>
      <p:sp>
        <p:nvSpPr>
          <p:cNvPr id="3" name="Text Placeholder 2"/>
          <p:cNvSpPr>
            <a:spLocks noGrp="1"/>
          </p:cNvSpPr>
          <p:nvPr>
            <p:ph type="body" idx="1" hasCustomPrompt="1"/>
          </p:nvPr>
        </p:nvSpPr>
        <p:spPr>
          <a:xfrm>
            <a:off x="803275" y="4164637"/>
            <a:ext cx="10515600" cy="1500187"/>
          </a:xfrm>
          <a:prstGeom prst="rect">
            <a:avLst/>
          </a:prstGeom>
        </p:spPr>
        <p:txBody>
          <a:bodyPr anchor="t"/>
          <a:lstStyle>
            <a:lvl1pPr marL="0" indent="0">
              <a:lnSpc>
                <a:spcPct val="130000"/>
              </a:lnSpc>
              <a:buNone/>
              <a:defRPr sz="2400" b="0" i="0">
                <a:solidFill>
                  <a:schemeClr val="tx1">
                    <a:tint val="75000"/>
                  </a:schemeClr>
                </a:solidFill>
                <a:latin typeface="Lab Grotesqu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texten</a:t>
            </a:r>
          </a:p>
        </p:txBody>
      </p:sp>
      <p:sp>
        <p:nvSpPr>
          <p:cNvPr id="17" name="Platshållare för datum 21">
            <a:extLst>
              <a:ext uri="{FF2B5EF4-FFF2-40B4-BE49-F238E27FC236}">
                <a16:creationId xmlns:a16="http://schemas.microsoft.com/office/drawing/2014/main" id="{78CFA14A-90B3-5A4B-9B02-AECEB313BFC5}"/>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8" name="Platshållare för bildnummer 23">
            <a:extLst>
              <a:ext uri="{FF2B5EF4-FFF2-40B4-BE49-F238E27FC236}">
                <a16:creationId xmlns:a16="http://schemas.microsoft.com/office/drawing/2014/main" id="{603DDC37-2DAE-BC43-B152-0F467B432D68}"/>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8074669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neskuren 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4146C66-34EA-A643-B741-B7FBA9CC860D}"/>
              </a:ext>
            </a:extLst>
          </p:cNvPr>
          <p:cNvSpPr>
            <a:spLocks noGrp="1"/>
          </p:cNvSpPr>
          <p:nvPr>
            <p:ph type="pic" sz="quarter" idx="13"/>
          </p:nvPr>
        </p:nvSpPr>
        <p:spPr>
          <a:xfrm>
            <a:off x="6096000" y="-28570"/>
            <a:ext cx="6096000" cy="68740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2085474 w 6096000"/>
              <a:gd name="connsiteY0" fmla="*/ 0 h 6874043"/>
              <a:gd name="connsiteX1" fmla="*/ 6096000 w 6096000"/>
              <a:gd name="connsiteY1" fmla="*/ 16043 h 6874043"/>
              <a:gd name="connsiteX2" fmla="*/ 6096000 w 6096000"/>
              <a:gd name="connsiteY2" fmla="*/ 6874043 h 6874043"/>
              <a:gd name="connsiteX3" fmla="*/ 0 w 6096000"/>
              <a:gd name="connsiteY3" fmla="*/ 6874043 h 6874043"/>
              <a:gd name="connsiteX4" fmla="*/ 2085474 w 6096000"/>
              <a:gd name="connsiteY4" fmla="*/ 0 h 6874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4043">
                <a:moveTo>
                  <a:pt x="2085474" y="0"/>
                </a:moveTo>
                <a:lnTo>
                  <a:pt x="6096000" y="16043"/>
                </a:lnTo>
                <a:lnTo>
                  <a:pt x="6096000" y="6874043"/>
                </a:lnTo>
                <a:lnTo>
                  <a:pt x="0" y="6874043"/>
                </a:lnTo>
                <a:lnTo>
                  <a:pt x="2085474" y="0"/>
                </a:lnTo>
                <a:close/>
              </a:path>
            </a:pathLst>
          </a:custGeom>
          <a:solidFill>
            <a:srgbClr val="EFF2F5"/>
          </a:solidFill>
        </p:spPr>
        <p:txBody>
          <a:bodyPr/>
          <a:lstStyle>
            <a:lvl1pPr>
              <a:defRPr b="1" i="0">
                <a:latin typeface="Lab Grotesque Black" pitchFamily="2" charset="0"/>
              </a:defRPr>
            </a:lvl1pPr>
          </a:lstStyle>
          <a:p>
            <a:r>
              <a:rPr lang="sv-SE"/>
              <a:t>Klicka på ikonen för att lägga till en bild</a:t>
            </a:r>
          </a:p>
        </p:txBody>
      </p:sp>
      <p:sp>
        <p:nvSpPr>
          <p:cNvPr id="12" name="Platshållare för datum 21">
            <a:extLst>
              <a:ext uri="{FF2B5EF4-FFF2-40B4-BE49-F238E27FC236}">
                <a16:creationId xmlns:a16="http://schemas.microsoft.com/office/drawing/2014/main" id="{8541442C-6996-164D-BE21-381ED4CAB05E}"/>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0B7F2BFE-7641-7944-92F9-A167393079C8}" type="datetime1">
              <a:rPr lang="sv-SE" smtClean="0"/>
              <a:pPr/>
              <a:t>2022-01-18</a:t>
            </a:fld>
            <a:endParaRPr lang="sv-SE"/>
          </a:p>
        </p:txBody>
      </p:sp>
      <p:sp>
        <p:nvSpPr>
          <p:cNvPr id="13" name="Platshållare för bildnummer 23">
            <a:extLst>
              <a:ext uri="{FF2B5EF4-FFF2-40B4-BE49-F238E27FC236}">
                <a16:creationId xmlns:a16="http://schemas.microsoft.com/office/drawing/2014/main" id="{8DA65CC0-1FA3-6A45-ACA9-083E6859B63A}"/>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73103827"/>
      </p:ext>
    </p:extLst>
  </p:cSld>
  <p:clrMapOvr>
    <a:masterClrMapping/>
  </p:clrMapOvr>
  <p:extLst>
    <p:ext uri="{DCECCB84-F9BA-43D5-87BE-67443E8EF086}">
      <p15:sldGuideLst xmlns:p15="http://schemas.microsoft.com/office/powerpoint/2012/main">
        <p15:guide id="1" orient="horz" pos="40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Avsnitt">
    <p:bg>
      <p:bgPr>
        <a:solidFill>
          <a:schemeClr val="tx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4C1ED1E-219F-BF49-9EAC-22079548AA1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10" name="Bildobjekt 9" descr="En bild som visar byggnad, bro, gitarr&#10;&#10;Automatiskt genererad beskrivning">
            <a:extLst>
              <a:ext uri="{FF2B5EF4-FFF2-40B4-BE49-F238E27FC236}">
                <a16:creationId xmlns:a16="http://schemas.microsoft.com/office/drawing/2014/main" id="{452D6398-4134-AB43-BD11-71157171EC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7" name="Rak 6">
            <a:extLst>
              <a:ext uri="{FF2B5EF4-FFF2-40B4-BE49-F238E27FC236}">
                <a16:creationId xmlns:a16="http://schemas.microsoft.com/office/drawing/2014/main" id="{FACAD220-A977-9047-8DEA-9709F35E681E}"/>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Bildobjekt 7" descr="En bild som visar ritning&#10;&#10;Automatiskt genererad beskrivning">
            <a:extLst>
              <a:ext uri="{FF2B5EF4-FFF2-40B4-BE49-F238E27FC236}">
                <a16:creationId xmlns:a16="http://schemas.microsoft.com/office/drawing/2014/main" id="{26231084-3B6A-974B-905E-C21CE6D814EF}"/>
              </a:ext>
            </a:extLst>
          </p:cNvPr>
          <p:cNvPicPr>
            <a:picLocks noChangeAspect="1"/>
          </p:cNvPicPr>
          <p:nvPr userDrawn="1"/>
        </p:nvPicPr>
        <p:blipFill>
          <a:blip r:embed="rId3"/>
          <a:stretch>
            <a:fillRect/>
          </a:stretch>
        </p:blipFill>
        <p:spPr>
          <a:xfrm>
            <a:off x="343316" y="103524"/>
            <a:ext cx="1430145" cy="195307"/>
          </a:xfrm>
          <a:prstGeom prst="rect">
            <a:avLst/>
          </a:prstGeom>
        </p:spPr>
      </p:pic>
      <p:sp>
        <p:nvSpPr>
          <p:cNvPr id="16" name="Platshållare för text 5">
            <a:extLst>
              <a:ext uri="{FF2B5EF4-FFF2-40B4-BE49-F238E27FC236}">
                <a16:creationId xmlns:a16="http://schemas.microsoft.com/office/drawing/2014/main" id="{E83E3671-74B4-244E-B775-98A63775D204}"/>
              </a:ext>
            </a:extLst>
          </p:cNvPr>
          <p:cNvSpPr>
            <a:spLocks noGrp="1"/>
          </p:cNvSpPr>
          <p:nvPr>
            <p:ph type="body" sz="quarter" idx="10" hasCustomPrompt="1"/>
          </p:nvPr>
        </p:nvSpPr>
        <p:spPr>
          <a:xfrm>
            <a:off x="803275" y="2729243"/>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
        <p:nvSpPr>
          <p:cNvPr id="18" name="Platshållare för datum 21">
            <a:extLst>
              <a:ext uri="{FF2B5EF4-FFF2-40B4-BE49-F238E27FC236}">
                <a16:creationId xmlns:a16="http://schemas.microsoft.com/office/drawing/2014/main" id="{AE4B9CB4-76F7-724E-A425-A4AB8E8F1344}"/>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5D746ED8-8A85-044D-948A-A4B1F9B69AD2}" type="datetime1">
              <a:rPr lang="sv-SE" smtClean="0"/>
              <a:pPr/>
              <a:t>2022-01-18</a:t>
            </a:fld>
            <a:endParaRPr lang="sv-SE"/>
          </a:p>
        </p:txBody>
      </p:sp>
      <p:sp>
        <p:nvSpPr>
          <p:cNvPr id="19" name="Platshållare för bildnummer 23">
            <a:extLst>
              <a:ext uri="{FF2B5EF4-FFF2-40B4-BE49-F238E27FC236}">
                <a16:creationId xmlns:a16="http://schemas.microsoft.com/office/drawing/2014/main" id="{9C84D2F8-D1B6-E548-980A-3A83933267D2}"/>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952216710"/>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Avsnit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6E13CAA-C4B1-524F-ACD3-1AEDE372C88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5" name="Bildobjekt 4" descr="En bild som visar paraply&#10;&#10;Automatiskt genererad beskrivning">
            <a:extLst>
              <a:ext uri="{FF2B5EF4-FFF2-40B4-BE49-F238E27FC236}">
                <a16:creationId xmlns:a16="http://schemas.microsoft.com/office/drawing/2014/main" id="{31014F78-3669-FD47-ACA0-2444F2C2D0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58"/>
            <a:ext cx="12192000" cy="6843742"/>
          </a:xfrm>
          <a:prstGeom prst="rect">
            <a:avLst/>
          </a:prstGeom>
        </p:spPr>
      </p:pic>
      <p:cxnSp>
        <p:nvCxnSpPr>
          <p:cNvPr id="11" name="Rak 10">
            <a:extLst>
              <a:ext uri="{FF2B5EF4-FFF2-40B4-BE49-F238E27FC236}">
                <a16:creationId xmlns:a16="http://schemas.microsoft.com/office/drawing/2014/main" id="{0A6491C6-EEE6-B546-9D23-1BE8DBC53D18}"/>
              </a:ext>
            </a:extLst>
          </p:cNvPr>
          <p:cNvCxnSpPr/>
          <p:nvPr userDrawn="1"/>
        </p:nvCxnSpPr>
        <p:spPr>
          <a:xfrm>
            <a:off x="333488" y="438382"/>
            <a:ext cx="1145689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descr="En bild som visar ritning&#10;&#10;Automatiskt genererad beskrivning">
            <a:extLst>
              <a:ext uri="{FF2B5EF4-FFF2-40B4-BE49-F238E27FC236}">
                <a16:creationId xmlns:a16="http://schemas.microsoft.com/office/drawing/2014/main" id="{1B0572AE-FB71-DA41-97C1-EB6F30340D18}"/>
              </a:ext>
            </a:extLst>
          </p:cNvPr>
          <p:cNvPicPr>
            <a:picLocks noChangeAspect="1"/>
          </p:cNvPicPr>
          <p:nvPr userDrawn="1"/>
        </p:nvPicPr>
        <p:blipFill>
          <a:blip r:embed="rId3"/>
          <a:stretch>
            <a:fillRect/>
          </a:stretch>
        </p:blipFill>
        <p:spPr>
          <a:xfrm>
            <a:off x="343316" y="103524"/>
            <a:ext cx="1430145" cy="195307"/>
          </a:xfrm>
          <a:prstGeom prst="rect">
            <a:avLst/>
          </a:prstGeom>
        </p:spPr>
      </p:pic>
      <p:sp>
        <p:nvSpPr>
          <p:cNvPr id="12" name="Platshållare för datum 21">
            <a:extLst>
              <a:ext uri="{FF2B5EF4-FFF2-40B4-BE49-F238E27FC236}">
                <a16:creationId xmlns:a16="http://schemas.microsoft.com/office/drawing/2014/main" id="{45015450-3314-2143-887A-7CB028EB5371}"/>
              </a:ext>
            </a:extLst>
          </p:cNvPr>
          <p:cNvSpPr>
            <a:spLocks noGrp="1"/>
          </p:cNvSpPr>
          <p:nvPr>
            <p:ph type="dt" sz="half" idx="11"/>
          </p:nvPr>
        </p:nvSpPr>
        <p:spPr>
          <a:xfrm>
            <a:off x="10529180" y="111181"/>
            <a:ext cx="850021" cy="196842"/>
          </a:xfrm>
          <a:prstGeom prst="rect">
            <a:avLst/>
          </a:prstGeom>
        </p:spPr>
        <p:txBody>
          <a:bodyPr anchor="ctr"/>
          <a:lstStyle>
            <a:lvl1pPr>
              <a:defRPr sz="800" b="0" i="0">
                <a:solidFill>
                  <a:schemeClr val="bg1"/>
                </a:solidFill>
                <a:latin typeface="Lab Grotesque" pitchFamily="2" charset="0"/>
              </a:defRPr>
            </a:lvl1pPr>
          </a:lstStyle>
          <a:p>
            <a:fld id="{CF3CEFF0-9FE1-A546-97A2-AA4EE22CD004}" type="datetime1">
              <a:rPr lang="sv-SE" smtClean="0"/>
              <a:pPr/>
              <a:t>2022-01-18</a:t>
            </a:fld>
            <a:endParaRPr lang="sv-SE"/>
          </a:p>
        </p:txBody>
      </p:sp>
      <p:sp>
        <p:nvSpPr>
          <p:cNvPr id="13" name="Platshållare för bildnummer 23">
            <a:extLst>
              <a:ext uri="{FF2B5EF4-FFF2-40B4-BE49-F238E27FC236}">
                <a16:creationId xmlns:a16="http://schemas.microsoft.com/office/drawing/2014/main" id="{D2D3C1F5-41C8-964C-953B-A5E691F4ED21}"/>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bg1"/>
                </a:solidFill>
                <a:latin typeface="Lab Grotesque" pitchFamily="2" charset="0"/>
              </a:defRPr>
            </a:lvl1pPr>
          </a:lstStyle>
          <a:p>
            <a:fld id="{B1B63437-8A26-BE43-AB46-80340C37E737}" type="slidenum">
              <a:rPr lang="sv-SE" smtClean="0"/>
              <a:pPr/>
              <a:t>‹#›</a:t>
            </a:fld>
            <a:endParaRPr lang="sv-SE"/>
          </a:p>
        </p:txBody>
      </p:sp>
      <p:sp>
        <p:nvSpPr>
          <p:cNvPr id="15" name="Platshållare för text 5">
            <a:extLst>
              <a:ext uri="{FF2B5EF4-FFF2-40B4-BE49-F238E27FC236}">
                <a16:creationId xmlns:a16="http://schemas.microsoft.com/office/drawing/2014/main" id="{7D5B1C21-F67A-3740-B2C4-9015945AA7A4}"/>
              </a:ext>
            </a:extLst>
          </p:cNvPr>
          <p:cNvSpPr>
            <a:spLocks noGrp="1"/>
          </p:cNvSpPr>
          <p:nvPr>
            <p:ph type="body" sz="quarter" idx="10" hasCustomPrompt="1"/>
          </p:nvPr>
        </p:nvSpPr>
        <p:spPr>
          <a:xfrm>
            <a:off x="803275" y="3715562"/>
            <a:ext cx="8895339" cy="1870292"/>
          </a:xfrm>
          <a:prstGeom prst="rect">
            <a:avLst/>
          </a:prstGeom>
        </p:spPr>
        <p:txBody>
          <a:bodyPr anchor="ctr"/>
          <a:lstStyle>
            <a:lvl1pPr marL="0" indent="0">
              <a:buNone/>
              <a:defRPr sz="6000" b="1" i="0">
                <a:solidFill>
                  <a:schemeClr val="bg1"/>
                </a:solidFill>
                <a:latin typeface="Lab Grotesque Black" pitchFamily="2" charset="0"/>
                <a:cs typeface="Arial" panose="020B0604020202020204" pitchFamily="34" charset="0"/>
              </a:defRPr>
            </a:lvl1pPr>
          </a:lstStyle>
          <a:p>
            <a:pPr lvl="0"/>
            <a:r>
              <a:rPr lang="sv-SE"/>
              <a:t>Detta är en </a:t>
            </a:r>
            <a:r>
              <a:rPr lang="sv-SE" err="1"/>
              <a:t>avsnittssida</a:t>
            </a:r>
            <a:r>
              <a:rPr lang="sv-SE"/>
              <a:t> klicka här för att skriva</a:t>
            </a:r>
          </a:p>
        </p:txBody>
      </p:sp>
    </p:spTree>
    <p:extLst>
      <p:ext uri="{BB962C8B-B14F-4D97-AF65-F5344CB8AC3E}">
        <p14:creationId xmlns:p14="http://schemas.microsoft.com/office/powerpoint/2010/main" val="1013101481"/>
      </p:ext>
    </p:extLst>
  </p:cSld>
  <p:clrMapOvr>
    <a:masterClrMapping/>
  </p:clrMapOvr>
  <p:extLst>
    <p:ext uri="{DCECCB84-F9BA-43D5-87BE-67443E8EF086}">
      <p15:sldGuideLst xmlns:p15="http://schemas.microsoft.com/office/powerpoint/2012/main">
        <p15:guide id="1" orient="horz" pos="4020">
          <p15:clr>
            <a:srgbClr val="FBAE40"/>
          </p15:clr>
        </p15:guide>
        <p15:guide id="2" pos="483">
          <p15:clr>
            <a:srgbClr val="FBAE40"/>
          </p15:clr>
        </p15:guide>
        <p15:guide id="3" pos="742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vslut">
    <p:bg>
      <p:bgPr>
        <a:solidFill>
          <a:srgbClr val="EFF2F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FB8D3E8-775F-E747-BB5E-5FFEC647C71A}"/>
              </a:ext>
            </a:extLst>
          </p:cNvPr>
          <p:cNvSpPr/>
          <p:nvPr userDrawn="1"/>
        </p:nvSpPr>
        <p:spPr>
          <a:xfrm>
            <a:off x="0" y="0"/>
            <a:ext cx="12192000" cy="6858000"/>
          </a:xfrm>
          <a:prstGeom prst="rect">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i="0">
              <a:latin typeface="Lab Grotesque Black" pitchFamily="2" charset="0"/>
            </a:endParaRPr>
          </a:p>
        </p:txBody>
      </p:sp>
      <p:pic>
        <p:nvPicPr>
          <p:cNvPr id="24" name="Bild 23">
            <a:extLst>
              <a:ext uri="{FF2B5EF4-FFF2-40B4-BE49-F238E27FC236}">
                <a16:creationId xmlns:a16="http://schemas.microsoft.com/office/drawing/2014/main" id="{E23F5BBB-C9C0-CC47-AC05-378CCA1382E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97181" y="5433231"/>
            <a:ext cx="1997637" cy="948519"/>
          </a:xfrm>
          <a:prstGeom prst="rect">
            <a:avLst/>
          </a:prstGeom>
        </p:spPr>
      </p:pic>
      <p:sp>
        <p:nvSpPr>
          <p:cNvPr id="25" name="Platshållare för text 5">
            <a:extLst>
              <a:ext uri="{FF2B5EF4-FFF2-40B4-BE49-F238E27FC236}">
                <a16:creationId xmlns:a16="http://schemas.microsoft.com/office/drawing/2014/main" id="{2624F830-1254-5447-BD06-4EFEEFD16E0C}"/>
              </a:ext>
            </a:extLst>
          </p:cNvPr>
          <p:cNvSpPr>
            <a:spLocks noGrp="1"/>
          </p:cNvSpPr>
          <p:nvPr>
            <p:ph type="body" sz="quarter" idx="10" hasCustomPrompt="1"/>
          </p:nvPr>
        </p:nvSpPr>
        <p:spPr>
          <a:xfrm>
            <a:off x="3916402" y="2712524"/>
            <a:ext cx="4359193" cy="1432951"/>
          </a:xfrm>
          <a:prstGeom prst="rect">
            <a:avLst/>
          </a:prstGeom>
        </p:spPr>
        <p:txBody>
          <a:bodyPr anchor="ctr"/>
          <a:lstStyle>
            <a:lvl1pPr marL="0" indent="0" algn="ctr">
              <a:buNone/>
              <a:defRPr sz="6000" b="1" i="0">
                <a:solidFill>
                  <a:schemeClr val="tx1"/>
                </a:solidFill>
                <a:latin typeface="Lab Grotesque Black" pitchFamily="2" charset="0"/>
                <a:cs typeface="Arial" panose="020B0604020202020204" pitchFamily="34" charset="0"/>
              </a:defRPr>
            </a:lvl1pPr>
          </a:lstStyle>
          <a:p>
            <a:pPr lvl="0"/>
            <a:r>
              <a:rPr lang="sv-SE"/>
              <a:t>Sista sidan!</a:t>
            </a:r>
          </a:p>
        </p:txBody>
      </p:sp>
    </p:spTree>
    <p:extLst>
      <p:ext uri="{BB962C8B-B14F-4D97-AF65-F5344CB8AC3E}">
        <p14:creationId xmlns:p14="http://schemas.microsoft.com/office/powerpoint/2010/main" val="1838617947"/>
      </p:ext>
    </p:extLst>
  </p:cSld>
  <p:clrMapOvr>
    <a:masterClrMapping/>
  </p:clrMapOvr>
  <p:extLst>
    <p:ext uri="{DCECCB84-F9BA-43D5-87BE-67443E8EF086}">
      <p15:sldGuideLst xmlns:p15="http://schemas.microsoft.com/office/powerpoint/2012/main">
        <p15:guide id="1" orient="horz" pos="4020">
          <p15:clr>
            <a:srgbClr val="FBAE40"/>
          </p15:clr>
        </p15:guide>
        <p15:guide id="2" pos="506">
          <p15:clr>
            <a:srgbClr val="FBAE40"/>
          </p15:clr>
        </p15:guide>
        <p15:guide id="3" pos="742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m sida med sidhuvud">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4242936029"/>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örre enkla punktlisto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6" name="Platshållare för text 5">
            <a:extLst>
              <a:ext uri="{FF2B5EF4-FFF2-40B4-BE49-F238E27FC236}">
                <a16:creationId xmlns:a16="http://schemas.microsoft.com/office/drawing/2014/main" id="{B63C17E4-A587-2B4E-9526-30EF15AB1123}"/>
              </a:ext>
            </a:extLst>
          </p:cNvPr>
          <p:cNvSpPr>
            <a:spLocks noGrp="1"/>
          </p:cNvSpPr>
          <p:nvPr>
            <p:ph type="body" sz="quarter" idx="13" hasCustomPrompt="1"/>
          </p:nvPr>
        </p:nvSpPr>
        <p:spPr>
          <a:xfrm>
            <a:off x="803275" y="2360951"/>
            <a:ext cx="10548938" cy="4055724"/>
          </a:xfrm>
          <a:prstGeom prst="rect">
            <a:avLst/>
          </a:prstGeom>
        </p:spPr>
        <p:txBody>
          <a:bodyPr/>
          <a:lstStyle>
            <a:lvl1pPr marL="457200" marR="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b="0" i="0">
                <a:latin typeface="Lab Grotesque" pitchFamily="2" charset="0"/>
              </a:defRPr>
            </a:lvl1pPr>
          </a:lstStyle>
          <a:p>
            <a:pPr lvl="0"/>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marL="457200" marR="0" lvl="0" indent="-457200" algn="l" defTabSz="914400" rtl="0" eaLnBrk="1" fontAlgn="auto" latinLnBrk="0" hangingPunct="1">
              <a:lnSpc>
                <a:spcPct val="100000"/>
              </a:lnSpc>
              <a:spcBef>
                <a:spcPts val="1000"/>
              </a:spcBef>
              <a:spcAft>
                <a:spcPts val="1000"/>
              </a:spcAft>
              <a:buClr>
                <a:schemeClr val="accent1"/>
              </a:buClr>
              <a:buSzPct val="100000"/>
              <a:buFont typeface="Arial" panose="020B0604020202020204" pitchFamily="34" charset="0"/>
              <a:buChar char="•"/>
              <a:tabLst/>
              <a:defRPr/>
            </a:pPr>
            <a:r>
              <a:rPr lang="sv-SE"/>
              <a:t>Klicka här för att ändra punktlistan</a:t>
            </a:r>
          </a:p>
          <a:p>
            <a:pPr lvl="0"/>
            <a:endParaRPr lang="sv-SE"/>
          </a:p>
        </p:txBody>
      </p:sp>
      <p:sp>
        <p:nvSpPr>
          <p:cNvPr id="7" name="Title 1">
            <a:extLst>
              <a:ext uri="{FF2B5EF4-FFF2-40B4-BE49-F238E27FC236}">
                <a16:creationId xmlns:a16="http://schemas.microsoft.com/office/drawing/2014/main" id="{10E6621F-1003-7B4E-BDCA-7DC439066915}"/>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Tree>
    <p:extLst>
      <p:ext uri="{BB962C8B-B14F-4D97-AF65-F5344CB8AC3E}">
        <p14:creationId xmlns:p14="http://schemas.microsoft.com/office/powerpoint/2010/main" val="4215420014"/>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unktlista i boxar">
    <p:bg>
      <p:bgPr>
        <a:solidFill>
          <a:srgbClr val="EFF2F5"/>
        </a:solidFill>
        <a:effectLst/>
      </p:bgPr>
    </p:bg>
    <p:spTree>
      <p:nvGrpSpPr>
        <p:cNvPr id="1" name=""/>
        <p:cNvGrpSpPr/>
        <p:nvPr/>
      </p:nvGrpSpPr>
      <p:grpSpPr>
        <a:xfrm>
          <a:off x="0" y="0"/>
          <a:ext cx="0" cy="0"/>
          <a:chOff x="0" y="0"/>
          <a:chExt cx="0" cy="0"/>
        </a:xfrm>
      </p:grpSpPr>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7" name="Platshållare för text 15">
            <a:extLst>
              <a:ext uri="{FF2B5EF4-FFF2-40B4-BE49-F238E27FC236}">
                <a16:creationId xmlns:a16="http://schemas.microsoft.com/office/drawing/2014/main" id="{0B58BB3D-E2F6-8F4D-BAFD-4AB1E96F47E9}"/>
              </a:ext>
            </a:extLst>
          </p:cNvPr>
          <p:cNvSpPr>
            <a:spLocks noGrp="1"/>
          </p:cNvSpPr>
          <p:nvPr>
            <p:ph type="body" sz="quarter" idx="14" hasCustomPrompt="1"/>
          </p:nvPr>
        </p:nvSpPr>
        <p:spPr>
          <a:xfrm>
            <a:off x="1031716"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3" name="Platshållare för text 2">
            <a:extLst>
              <a:ext uri="{FF2B5EF4-FFF2-40B4-BE49-F238E27FC236}">
                <a16:creationId xmlns:a16="http://schemas.microsoft.com/office/drawing/2014/main" id="{F6F97D66-EF4C-1A4B-8463-87889165DBBA}"/>
              </a:ext>
            </a:extLst>
          </p:cNvPr>
          <p:cNvSpPr>
            <a:spLocks noGrp="1"/>
          </p:cNvSpPr>
          <p:nvPr>
            <p:ph type="body" sz="quarter" idx="15" hasCustomPrompt="1"/>
          </p:nvPr>
        </p:nvSpPr>
        <p:spPr>
          <a:xfrm>
            <a:off x="803275"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1</a:t>
            </a:r>
          </a:p>
        </p:txBody>
      </p:sp>
      <p:sp>
        <p:nvSpPr>
          <p:cNvPr id="9" name="Platshållare för text 15">
            <a:extLst>
              <a:ext uri="{FF2B5EF4-FFF2-40B4-BE49-F238E27FC236}">
                <a16:creationId xmlns:a16="http://schemas.microsoft.com/office/drawing/2014/main" id="{B03CE3A8-6DE1-2840-8BE0-6D888E0E10CC}"/>
              </a:ext>
            </a:extLst>
          </p:cNvPr>
          <p:cNvSpPr>
            <a:spLocks noGrp="1"/>
          </p:cNvSpPr>
          <p:nvPr>
            <p:ph type="body" sz="quarter" idx="16" hasCustomPrompt="1"/>
          </p:nvPr>
        </p:nvSpPr>
        <p:spPr>
          <a:xfrm>
            <a:off x="1031716"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0" name="Platshållare för text 2">
            <a:extLst>
              <a:ext uri="{FF2B5EF4-FFF2-40B4-BE49-F238E27FC236}">
                <a16:creationId xmlns:a16="http://schemas.microsoft.com/office/drawing/2014/main" id="{03094C82-F565-E142-A44C-A3A6BE9E53B0}"/>
              </a:ext>
            </a:extLst>
          </p:cNvPr>
          <p:cNvSpPr>
            <a:spLocks noGrp="1"/>
          </p:cNvSpPr>
          <p:nvPr>
            <p:ph type="body" sz="quarter" idx="17" hasCustomPrompt="1"/>
          </p:nvPr>
        </p:nvSpPr>
        <p:spPr>
          <a:xfrm>
            <a:off x="803275"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2</a:t>
            </a:r>
          </a:p>
        </p:txBody>
      </p:sp>
      <p:sp>
        <p:nvSpPr>
          <p:cNvPr id="11" name="Platshållare för text 15">
            <a:extLst>
              <a:ext uri="{FF2B5EF4-FFF2-40B4-BE49-F238E27FC236}">
                <a16:creationId xmlns:a16="http://schemas.microsoft.com/office/drawing/2014/main" id="{B2211AF3-2830-F24D-8C41-EC31BF856B2F}"/>
              </a:ext>
            </a:extLst>
          </p:cNvPr>
          <p:cNvSpPr>
            <a:spLocks noGrp="1"/>
          </p:cNvSpPr>
          <p:nvPr>
            <p:ph type="body" sz="quarter" idx="18" hasCustomPrompt="1"/>
          </p:nvPr>
        </p:nvSpPr>
        <p:spPr>
          <a:xfrm>
            <a:off x="1031716"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2" name="Platshållare för text 2">
            <a:extLst>
              <a:ext uri="{FF2B5EF4-FFF2-40B4-BE49-F238E27FC236}">
                <a16:creationId xmlns:a16="http://schemas.microsoft.com/office/drawing/2014/main" id="{8F9AA269-5E21-8C4A-AE9C-BBF22690C06C}"/>
              </a:ext>
            </a:extLst>
          </p:cNvPr>
          <p:cNvSpPr>
            <a:spLocks noGrp="1"/>
          </p:cNvSpPr>
          <p:nvPr>
            <p:ph type="body" sz="quarter" idx="19" hasCustomPrompt="1"/>
          </p:nvPr>
        </p:nvSpPr>
        <p:spPr>
          <a:xfrm>
            <a:off x="803275"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3</a:t>
            </a:r>
          </a:p>
        </p:txBody>
      </p:sp>
      <p:sp>
        <p:nvSpPr>
          <p:cNvPr id="13" name="Platshållare för text 15">
            <a:extLst>
              <a:ext uri="{FF2B5EF4-FFF2-40B4-BE49-F238E27FC236}">
                <a16:creationId xmlns:a16="http://schemas.microsoft.com/office/drawing/2014/main" id="{B1C45DFB-CCF3-9F45-93BA-478DFD048B21}"/>
              </a:ext>
            </a:extLst>
          </p:cNvPr>
          <p:cNvSpPr>
            <a:spLocks noGrp="1"/>
          </p:cNvSpPr>
          <p:nvPr>
            <p:ph type="body" sz="quarter" idx="20" hasCustomPrompt="1"/>
          </p:nvPr>
        </p:nvSpPr>
        <p:spPr>
          <a:xfrm>
            <a:off x="6776144" y="1535363"/>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4" name="Platshållare för text 2">
            <a:extLst>
              <a:ext uri="{FF2B5EF4-FFF2-40B4-BE49-F238E27FC236}">
                <a16:creationId xmlns:a16="http://schemas.microsoft.com/office/drawing/2014/main" id="{52B08A95-6E7E-444A-BB65-CD5ABE1FC2BB}"/>
              </a:ext>
            </a:extLst>
          </p:cNvPr>
          <p:cNvSpPr>
            <a:spLocks noGrp="1"/>
          </p:cNvSpPr>
          <p:nvPr>
            <p:ph type="body" sz="quarter" idx="21" hasCustomPrompt="1"/>
          </p:nvPr>
        </p:nvSpPr>
        <p:spPr>
          <a:xfrm>
            <a:off x="6547703" y="1681145"/>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4</a:t>
            </a:r>
          </a:p>
        </p:txBody>
      </p:sp>
      <p:sp>
        <p:nvSpPr>
          <p:cNvPr id="15" name="Platshållare för text 15">
            <a:extLst>
              <a:ext uri="{FF2B5EF4-FFF2-40B4-BE49-F238E27FC236}">
                <a16:creationId xmlns:a16="http://schemas.microsoft.com/office/drawing/2014/main" id="{5D59F4D6-A9C0-A242-AC71-243C1C238FC2}"/>
              </a:ext>
            </a:extLst>
          </p:cNvPr>
          <p:cNvSpPr>
            <a:spLocks noGrp="1"/>
          </p:cNvSpPr>
          <p:nvPr>
            <p:ph type="body" sz="quarter" idx="22" hasCustomPrompt="1"/>
          </p:nvPr>
        </p:nvSpPr>
        <p:spPr>
          <a:xfrm>
            <a:off x="6776144" y="2979850"/>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6" name="Platshållare för text 2">
            <a:extLst>
              <a:ext uri="{FF2B5EF4-FFF2-40B4-BE49-F238E27FC236}">
                <a16:creationId xmlns:a16="http://schemas.microsoft.com/office/drawing/2014/main" id="{8EEDC494-5E53-9A49-B22F-268295D48E71}"/>
              </a:ext>
            </a:extLst>
          </p:cNvPr>
          <p:cNvSpPr>
            <a:spLocks noGrp="1"/>
          </p:cNvSpPr>
          <p:nvPr>
            <p:ph type="body" sz="quarter" idx="23" hasCustomPrompt="1"/>
          </p:nvPr>
        </p:nvSpPr>
        <p:spPr>
          <a:xfrm>
            <a:off x="6547703" y="3125632"/>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5</a:t>
            </a:r>
          </a:p>
        </p:txBody>
      </p:sp>
      <p:sp>
        <p:nvSpPr>
          <p:cNvPr id="17" name="Platshållare för text 15">
            <a:extLst>
              <a:ext uri="{FF2B5EF4-FFF2-40B4-BE49-F238E27FC236}">
                <a16:creationId xmlns:a16="http://schemas.microsoft.com/office/drawing/2014/main" id="{6B136BAC-7E50-5342-A4C2-DB9A636D4FC1}"/>
              </a:ext>
            </a:extLst>
          </p:cNvPr>
          <p:cNvSpPr>
            <a:spLocks noGrp="1"/>
          </p:cNvSpPr>
          <p:nvPr>
            <p:ph type="body" sz="quarter" idx="24" hasCustomPrompt="1"/>
          </p:nvPr>
        </p:nvSpPr>
        <p:spPr>
          <a:xfrm>
            <a:off x="6776144" y="4437589"/>
            <a:ext cx="3500527" cy="1012924"/>
          </a:xfrm>
          <a:prstGeom prst="rect">
            <a:avLst/>
          </a:prstGeom>
          <a:solidFill>
            <a:schemeClr val="bg1"/>
          </a:solidFill>
          <a:ln w="6350">
            <a:solidFill>
              <a:srgbClr val="F2F1F3"/>
            </a:solidFill>
          </a:ln>
          <a:effectLst>
            <a:outerShdw blurRad="152400" dist="50800" dir="5400000" algn="t" rotWithShape="0">
              <a:prstClr val="black">
                <a:alpha val="5000"/>
              </a:prstClr>
            </a:outerShdw>
          </a:effectLst>
        </p:spPr>
        <p:txBody>
          <a:bodyPr wrap="square" lIns="540000" tIns="180000" rIns="360000" bIns="180000">
            <a:spAutoFit/>
          </a:bodyPr>
          <a:lstStyle>
            <a:lvl1pPr marL="171450" indent="-171450" algn="l">
              <a:lnSpc>
                <a:spcPct val="120000"/>
              </a:lnSpc>
              <a:spcBef>
                <a:spcPts val="400"/>
              </a:spcBef>
              <a:buClr>
                <a:schemeClr val="accent1"/>
              </a:buClr>
              <a:buFont typeface="Arial" panose="020B0604020202020204" pitchFamily="34" charset="0"/>
              <a:buChar char="•"/>
              <a:defRPr sz="1200" b="0" i="0" baseline="0">
                <a:latin typeface="Lab Grotesque" pitchFamily="2" charset="0"/>
                <a:ea typeface="Lab Grotesque" pitchFamily="2" charset="0"/>
                <a:cs typeface="Circular Std" charset="0"/>
              </a:defRPr>
            </a:lvl1pPr>
          </a:lstStyle>
          <a:p>
            <a:pPr lvl="0"/>
            <a:r>
              <a:rPr lang="sv-SE"/>
              <a:t>Klicka här för att ändra texten i rutan. Dessa punktlistor passar bra till längre texter. </a:t>
            </a:r>
          </a:p>
        </p:txBody>
      </p:sp>
      <p:sp>
        <p:nvSpPr>
          <p:cNvPr id="18" name="Platshållare för text 2">
            <a:extLst>
              <a:ext uri="{FF2B5EF4-FFF2-40B4-BE49-F238E27FC236}">
                <a16:creationId xmlns:a16="http://schemas.microsoft.com/office/drawing/2014/main" id="{DF2C3E43-4C68-BE4C-9AE6-967D4A976E54}"/>
              </a:ext>
            </a:extLst>
          </p:cNvPr>
          <p:cNvSpPr>
            <a:spLocks noGrp="1"/>
          </p:cNvSpPr>
          <p:nvPr>
            <p:ph type="body" sz="quarter" idx="25" hasCustomPrompt="1"/>
          </p:nvPr>
        </p:nvSpPr>
        <p:spPr>
          <a:xfrm>
            <a:off x="6547703" y="4583371"/>
            <a:ext cx="456882" cy="721360"/>
          </a:xfrm>
          <a:prstGeom prst="rect">
            <a:avLst/>
          </a:prstGeom>
        </p:spPr>
        <p:txBody>
          <a:bodyPr/>
          <a:lstStyle>
            <a:lvl1pPr marL="0" indent="0">
              <a:buNone/>
              <a:defRPr sz="6000" b="1" i="0">
                <a:solidFill>
                  <a:schemeClr val="accent1"/>
                </a:solidFill>
                <a:latin typeface="Lab Grotesque Black" pitchFamily="2" charset="0"/>
              </a:defRPr>
            </a:lvl1pPr>
          </a:lstStyle>
          <a:p>
            <a:pPr lvl="0"/>
            <a:r>
              <a:rPr lang="sv-SE"/>
              <a:t>6</a:t>
            </a:r>
          </a:p>
        </p:txBody>
      </p:sp>
    </p:spTree>
    <p:extLst>
      <p:ext uri="{BB962C8B-B14F-4D97-AF65-F5344CB8AC3E}">
        <p14:creationId xmlns:p14="http://schemas.microsoft.com/office/powerpoint/2010/main" val="1418887290"/>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ep by step">
    <p:bg>
      <p:bgPr>
        <a:solidFill>
          <a:schemeClr val="bg1"/>
        </a:solidFill>
        <a:effectLst/>
      </p:bgPr>
    </p:bg>
    <p:spTree>
      <p:nvGrpSpPr>
        <p:cNvPr id="1" name=""/>
        <p:cNvGrpSpPr/>
        <p:nvPr/>
      </p:nvGrpSpPr>
      <p:grpSpPr>
        <a:xfrm>
          <a:off x="0" y="0"/>
          <a:ext cx="0" cy="0"/>
          <a:chOff x="0" y="0"/>
          <a:chExt cx="0" cy="0"/>
        </a:xfrm>
      </p:grpSpPr>
      <p:sp>
        <p:nvSpPr>
          <p:cNvPr id="23" name="Platshållare för text 15">
            <a:extLst>
              <a:ext uri="{FF2B5EF4-FFF2-40B4-BE49-F238E27FC236}">
                <a16:creationId xmlns:a16="http://schemas.microsoft.com/office/drawing/2014/main" id="{E73CDA3D-A110-D842-9503-4D7A772B80A2}"/>
              </a:ext>
            </a:extLst>
          </p:cNvPr>
          <p:cNvSpPr>
            <a:spLocks noGrp="1"/>
          </p:cNvSpPr>
          <p:nvPr>
            <p:ph type="body" sz="quarter" idx="24" hasCustomPrompt="1"/>
          </p:nvPr>
        </p:nvSpPr>
        <p:spPr>
          <a:xfrm>
            <a:off x="9362499" y="2618677"/>
            <a:ext cx="2520000" cy="695300"/>
          </a:xfrm>
          <a:prstGeom prst="homePlate">
            <a:avLst/>
          </a:prstGeom>
          <a:solidFill>
            <a:schemeClr val="tx2">
              <a:lumMod val="20000"/>
              <a:lumOff val="8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5</a:t>
            </a:r>
          </a:p>
        </p:txBody>
      </p:sp>
      <p:sp>
        <p:nvSpPr>
          <p:cNvPr id="22" name="Platshållare för text 15">
            <a:extLst>
              <a:ext uri="{FF2B5EF4-FFF2-40B4-BE49-F238E27FC236}">
                <a16:creationId xmlns:a16="http://schemas.microsoft.com/office/drawing/2014/main" id="{E9187399-D62D-1448-998C-480581BF999B}"/>
              </a:ext>
            </a:extLst>
          </p:cNvPr>
          <p:cNvSpPr>
            <a:spLocks noGrp="1"/>
          </p:cNvSpPr>
          <p:nvPr>
            <p:ph type="body" sz="quarter" idx="23" hasCustomPrompt="1"/>
          </p:nvPr>
        </p:nvSpPr>
        <p:spPr>
          <a:xfrm>
            <a:off x="7210188" y="2612919"/>
            <a:ext cx="2520000" cy="695300"/>
          </a:xfrm>
          <a:prstGeom prst="homePlate">
            <a:avLst/>
          </a:prstGeom>
          <a:solidFill>
            <a:schemeClr val="tx2">
              <a:lumMod val="40000"/>
              <a:lumOff val="6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4</a:t>
            </a:r>
          </a:p>
        </p:txBody>
      </p:sp>
      <p:sp>
        <p:nvSpPr>
          <p:cNvPr id="21" name="Platshållare för text 15">
            <a:extLst>
              <a:ext uri="{FF2B5EF4-FFF2-40B4-BE49-F238E27FC236}">
                <a16:creationId xmlns:a16="http://schemas.microsoft.com/office/drawing/2014/main" id="{10590BD9-0401-BE45-9910-166E731F7F75}"/>
              </a:ext>
            </a:extLst>
          </p:cNvPr>
          <p:cNvSpPr>
            <a:spLocks noGrp="1"/>
          </p:cNvSpPr>
          <p:nvPr>
            <p:ph type="body" sz="quarter" idx="22" hasCustomPrompt="1"/>
          </p:nvPr>
        </p:nvSpPr>
        <p:spPr>
          <a:xfrm>
            <a:off x="5065372" y="2607161"/>
            <a:ext cx="2520000" cy="695300"/>
          </a:xfrm>
          <a:prstGeom prst="homePlate">
            <a:avLst/>
          </a:prstGeom>
          <a:solidFill>
            <a:schemeClr val="tx2">
              <a:lumMod val="60000"/>
              <a:lumOff val="40000"/>
            </a:schemeClr>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3</a:t>
            </a:r>
          </a:p>
        </p:txBody>
      </p:sp>
      <p:sp>
        <p:nvSpPr>
          <p:cNvPr id="4" name="Platshållare för datum 21">
            <a:extLst>
              <a:ext uri="{FF2B5EF4-FFF2-40B4-BE49-F238E27FC236}">
                <a16:creationId xmlns:a16="http://schemas.microsoft.com/office/drawing/2014/main" id="{16198837-2FB5-364D-A147-D3D02C0EDABC}"/>
              </a:ext>
            </a:extLst>
          </p:cNvPr>
          <p:cNvSpPr>
            <a:spLocks noGrp="1"/>
          </p:cNvSpPr>
          <p:nvPr>
            <p:ph type="dt" sz="half" idx="10"/>
          </p:nvPr>
        </p:nvSpPr>
        <p:spPr>
          <a:xfrm>
            <a:off x="10529180" y="111181"/>
            <a:ext cx="850021" cy="196842"/>
          </a:xfrm>
          <a:prstGeom prst="rect">
            <a:avLst/>
          </a:prstGeom>
        </p:spPr>
        <p:txBody>
          <a:bodyPr anchor="ctr"/>
          <a:lstStyle>
            <a:lvl1pP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5" name="Platshållare för bildnummer 23">
            <a:extLst>
              <a:ext uri="{FF2B5EF4-FFF2-40B4-BE49-F238E27FC236}">
                <a16:creationId xmlns:a16="http://schemas.microsoft.com/office/drawing/2014/main" id="{FC9C06E6-2F84-7B46-A668-8FAD434D957F}"/>
              </a:ext>
            </a:extLst>
          </p:cNvPr>
          <p:cNvSpPr>
            <a:spLocks noGrp="1"/>
          </p:cNvSpPr>
          <p:nvPr>
            <p:ph type="sldNum" sz="quarter" idx="12"/>
          </p:nvPr>
        </p:nvSpPr>
        <p:spPr>
          <a:xfrm>
            <a:off x="11455684" y="116275"/>
            <a:ext cx="334697" cy="182560"/>
          </a:xfrm>
          <a:prstGeom prst="rect">
            <a:avLst/>
          </a:prstGeom>
        </p:spPr>
        <p:txBody>
          <a:bodyPr anchor="ctr"/>
          <a:lstStyle>
            <a:lvl1pPr>
              <a:defRPr sz="800" b="0" i="0">
                <a:solidFill>
                  <a:schemeClr val="tx2"/>
                </a:solidFill>
                <a:latin typeface="Lab Grotesque" pitchFamily="2" charset="0"/>
              </a:defRPr>
            </a:lvl1pPr>
          </a:lstStyle>
          <a:p>
            <a:fld id="{B1B63437-8A26-BE43-AB46-80340C37E737}" type="slidenum">
              <a:rPr lang="sv-SE" smtClean="0"/>
              <a:pPr/>
              <a:t>‹#›</a:t>
            </a:fld>
            <a:endParaRPr lang="sv-SE"/>
          </a:p>
        </p:txBody>
      </p:sp>
      <p:sp>
        <p:nvSpPr>
          <p:cNvPr id="20" name="Platshållare för text 15">
            <a:extLst>
              <a:ext uri="{FF2B5EF4-FFF2-40B4-BE49-F238E27FC236}">
                <a16:creationId xmlns:a16="http://schemas.microsoft.com/office/drawing/2014/main" id="{37943792-BA07-294E-AE9C-BCD2B03DB348}"/>
              </a:ext>
            </a:extLst>
          </p:cNvPr>
          <p:cNvSpPr>
            <a:spLocks noGrp="1"/>
          </p:cNvSpPr>
          <p:nvPr>
            <p:ph type="body" sz="quarter" idx="21" hasCustomPrompt="1"/>
          </p:nvPr>
        </p:nvSpPr>
        <p:spPr>
          <a:xfrm>
            <a:off x="2915586" y="2607161"/>
            <a:ext cx="2520000" cy="695300"/>
          </a:xfrm>
          <a:prstGeom prst="homePlate">
            <a:avLst/>
          </a:prstGeom>
          <a:solidFill>
            <a:schemeClr val="tx2"/>
          </a:solidFill>
          <a:ln w="63500">
            <a:solidFill>
              <a:schemeClr val="bg1"/>
            </a:solidFill>
          </a:ln>
          <a:effectLst/>
        </p:spPr>
        <p:txBody>
          <a:bodyPr wrap="square" lIns="72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2</a:t>
            </a:r>
          </a:p>
        </p:txBody>
      </p:sp>
      <p:sp>
        <p:nvSpPr>
          <p:cNvPr id="26" name="Platshållare för text 15">
            <a:extLst>
              <a:ext uri="{FF2B5EF4-FFF2-40B4-BE49-F238E27FC236}">
                <a16:creationId xmlns:a16="http://schemas.microsoft.com/office/drawing/2014/main" id="{388722FA-8F90-9E4E-961C-21B319B9C4A1}"/>
              </a:ext>
            </a:extLst>
          </p:cNvPr>
          <p:cNvSpPr>
            <a:spLocks noGrp="1"/>
          </p:cNvSpPr>
          <p:nvPr>
            <p:ph type="body" sz="quarter" idx="26" hasCustomPrompt="1"/>
          </p:nvPr>
        </p:nvSpPr>
        <p:spPr>
          <a:xfrm>
            <a:off x="773295" y="2607161"/>
            <a:ext cx="2520000" cy="695300"/>
          </a:xfrm>
          <a:prstGeom prst="homePlate">
            <a:avLst/>
          </a:prstGeom>
          <a:solidFill>
            <a:schemeClr val="tx1"/>
          </a:solidFill>
          <a:ln w="63500">
            <a:solidFill>
              <a:schemeClr val="bg1"/>
            </a:solidFill>
          </a:ln>
          <a:effectLst/>
        </p:spPr>
        <p:txBody>
          <a:bodyPr wrap="square" lIns="540000" tIns="72000" rIns="180000" bIns="72000">
            <a:spAutoFit/>
          </a:bodyPr>
          <a:lstStyle>
            <a:lvl1pPr marL="0" indent="0" algn="l">
              <a:lnSpc>
                <a:spcPct val="120000"/>
              </a:lnSpc>
              <a:spcBef>
                <a:spcPts val="400"/>
              </a:spcBef>
              <a:buNone/>
              <a:defRPr sz="3200" b="1" i="0" baseline="0">
                <a:solidFill>
                  <a:schemeClr val="bg1"/>
                </a:solidFill>
                <a:latin typeface="Lab Grotesque Black" pitchFamily="2" charset="0"/>
                <a:ea typeface="Lab Grotesque Black" pitchFamily="2" charset="0"/>
                <a:cs typeface="Circular Std" charset="0"/>
              </a:defRPr>
            </a:lvl1pPr>
          </a:lstStyle>
          <a:p>
            <a:pPr lvl="0"/>
            <a:r>
              <a:rPr lang="sv-SE"/>
              <a:t>1</a:t>
            </a:r>
          </a:p>
        </p:txBody>
      </p:sp>
      <p:sp>
        <p:nvSpPr>
          <p:cNvPr id="29" name="Title 1">
            <a:extLst>
              <a:ext uri="{FF2B5EF4-FFF2-40B4-BE49-F238E27FC236}">
                <a16:creationId xmlns:a16="http://schemas.microsoft.com/office/drawing/2014/main" id="{6E18F307-A305-8145-9A11-12C16C706BCB}"/>
              </a:ext>
            </a:extLst>
          </p:cNvPr>
          <p:cNvSpPr>
            <a:spLocks noGrp="1"/>
          </p:cNvSpPr>
          <p:nvPr>
            <p:ph type="ctrTitle" hasCustomPrompt="1"/>
          </p:nvPr>
        </p:nvSpPr>
        <p:spPr>
          <a:xfrm>
            <a:off x="814163" y="1089086"/>
            <a:ext cx="6220416" cy="655037"/>
          </a:xfrm>
          <a:prstGeom prst="rect">
            <a:avLst/>
          </a:prstGeom>
        </p:spPr>
        <p:txBody>
          <a:bodyPr anchor="ctr"/>
          <a:lstStyle>
            <a:lvl1pPr algn="l">
              <a:lnSpc>
                <a:spcPct val="100000"/>
              </a:lnSpc>
              <a:defRPr sz="3600" b="1" i="0">
                <a:latin typeface="Lab Grotesque Black" pitchFamily="2" charset="0"/>
              </a:defRPr>
            </a:lvl1pPr>
          </a:lstStyle>
          <a:p>
            <a:r>
              <a:rPr lang="sv-SE"/>
              <a:t>Klicka här för att ändra text</a:t>
            </a:r>
            <a:endParaRPr lang="en-US"/>
          </a:p>
        </p:txBody>
      </p:sp>
      <p:sp>
        <p:nvSpPr>
          <p:cNvPr id="31" name="Platshållare för text 18">
            <a:extLst>
              <a:ext uri="{FF2B5EF4-FFF2-40B4-BE49-F238E27FC236}">
                <a16:creationId xmlns:a16="http://schemas.microsoft.com/office/drawing/2014/main" id="{582AB44B-F740-6541-8588-4D4C798C2F42}"/>
              </a:ext>
            </a:extLst>
          </p:cNvPr>
          <p:cNvSpPr>
            <a:spLocks noGrp="1"/>
          </p:cNvSpPr>
          <p:nvPr>
            <p:ph type="body" sz="quarter" idx="16" hasCustomPrompt="1"/>
          </p:nvPr>
        </p:nvSpPr>
        <p:spPr>
          <a:xfrm>
            <a:off x="806916" y="3902769"/>
            <a:ext cx="2116165" cy="847715"/>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32" name="Platshållare för text 22">
            <a:extLst>
              <a:ext uri="{FF2B5EF4-FFF2-40B4-BE49-F238E27FC236}">
                <a16:creationId xmlns:a16="http://schemas.microsoft.com/office/drawing/2014/main" id="{0E762538-40C1-7741-A84A-BA8DCE865625}"/>
              </a:ext>
            </a:extLst>
          </p:cNvPr>
          <p:cNvSpPr>
            <a:spLocks noGrp="1"/>
          </p:cNvSpPr>
          <p:nvPr>
            <p:ph type="body" sz="quarter" idx="17" hasCustomPrompt="1"/>
          </p:nvPr>
        </p:nvSpPr>
        <p:spPr>
          <a:xfrm>
            <a:off x="806916" y="3548224"/>
            <a:ext cx="2116165" cy="338137"/>
          </a:xfrm>
          <a:prstGeom prst="rect">
            <a:avLst/>
          </a:prstGeom>
        </p:spPr>
        <p:txBody>
          <a:bodyPr anchor="ctr"/>
          <a:lstStyle>
            <a:lvl1pPr marL="0" indent="0">
              <a:buNone/>
              <a:defRPr sz="1600" b="1" i="0">
                <a:latin typeface="Lab Grotesque Black" pitchFamily="2" charset="0"/>
              </a:defRPr>
            </a:lvl1pPr>
          </a:lstStyle>
          <a:p>
            <a:pPr lvl="0"/>
            <a:r>
              <a:rPr lang="sv-SE"/>
              <a:t>Rubrik</a:t>
            </a:r>
          </a:p>
        </p:txBody>
      </p:sp>
      <p:sp>
        <p:nvSpPr>
          <p:cNvPr id="37" name="Platshållare för text 18">
            <a:extLst>
              <a:ext uri="{FF2B5EF4-FFF2-40B4-BE49-F238E27FC236}">
                <a16:creationId xmlns:a16="http://schemas.microsoft.com/office/drawing/2014/main" id="{47A24916-402F-8247-B70D-C95286F859E0}"/>
              </a:ext>
            </a:extLst>
          </p:cNvPr>
          <p:cNvSpPr>
            <a:spLocks noGrp="1"/>
          </p:cNvSpPr>
          <p:nvPr>
            <p:ph type="body" sz="quarter" idx="27" hasCustomPrompt="1"/>
          </p:nvPr>
        </p:nvSpPr>
        <p:spPr>
          <a:xfrm>
            <a:off x="3032956" y="3902769"/>
            <a:ext cx="2056206" cy="847715"/>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38" name="Platshållare för text 22">
            <a:extLst>
              <a:ext uri="{FF2B5EF4-FFF2-40B4-BE49-F238E27FC236}">
                <a16:creationId xmlns:a16="http://schemas.microsoft.com/office/drawing/2014/main" id="{55F36039-7520-1749-B408-AFF14F1AB130}"/>
              </a:ext>
            </a:extLst>
          </p:cNvPr>
          <p:cNvSpPr>
            <a:spLocks noGrp="1"/>
          </p:cNvSpPr>
          <p:nvPr>
            <p:ph type="body" sz="quarter" idx="28" hasCustomPrompt="1"/>
          </p:nvPr>
        </p:nvSpPr>
        <p:spPr>
          <a:xfrm>
            <a:off x="3032956" y="3548224"/>
            <a:ext cx="2056206" cy="338137"/>
          </a:xfrm>
          <a:prstGeom prst="rect">
            <a:avLst/>
          </a:prstGeom>
        </p:spPr>
        <p:txBody>
          <a:bodyPr anchor="ctr"/>
          <a:lstStyle>
            <a:lvl1pPr marL="0" indent="0">
              <a:buNone/>
              <a:defRPr sz="1600" b="1" i="0">
                <a:latin typeface="Lab Grotesque Black" pitchFamily="2" charset="0"/>
              </a:defRPr>
            </a:lvl1pPr>
          </a:lstStyle>
          <a:p>
            <a:pPr lvl="0"/>
            <a:r>
              <a:rPr lang="sv-SE"/>
              <a:t>Rubrik</a:t>
            </a:r>
          </a:p>
        </p:txBody>
      </p:sp>
      <p:sp>
        <p:nvSpPr>
          <p:cNvPr id="44" name="Platshållare för text 18">
            <a:extLst>
              <a:ext uri="{FF2B5EF4-FFF2-40B4-BE49-F238E27FC236}">
                <a16:creationId xmlns:a16="http://schemas.microsoft.com/office/drawing/2014/main" id="{9261EA2B-ED54-A543-9FC4-DD076F2D4D96}"/>
              </a:ext>
            </a:extLst>
          </p:cNvPr>
          <p:cNvSpPr>
            <a:spLocks noGrp="1"/>
          </p:cNvSpPr>
          <p:nvPr>
            <p:ph type="body" sz="quarter" idx="29" hasCustomPrompt="1"/>
          </p:nvPr>
        </p:nvSpPr>
        <p:spPr>
          <a:xfrm>
            <a:off x="5191539" y="3902769"/>
            <a:ext cx="2056205" cy="847715"/>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45" name="Platshållare för text 22">
            <a:extLst>
              <a:ext uri="{FF2B5EF4-FFF2-40B4-BE49-F238E27FC236}">
                <a16:creationId xmlns:a16="http://schemas.microsoft.com/office/drawing/2014/main" id="{2D7C85CF-D269-0D49-BAC3-438EA8F7C8A9}"/>
              </a:ext>
            </a:extLst>
          </p:cNvPr>
          <p:cNvSpPr>
            <a:spLocks noGrp="1"/>
          </p:cNvSpPr>
          <p:nvPr>
            <p:ph type="body" sz="quarter" idx="30" hasCustomPrompt="1"/>
          </p:nvPr>
        </p:nvSpPr>
        <p:spPr>
          <a:xfrm>
            <a:off x="5191539" y="3548224"/>
            <a:ext cx="2056205" cy="338137"/>
          </a:xfrm>
          <a:prstGeom prst="rect">
            <a:avLst/>
          </a:prstGeom>
        </p:spPr>
        <p:txBody>
          <a:bodyPr anchor="ctr"/>
          <a:lstStyle>
            <a:lvl1pPr marL="0" indent="0">
              <a:buNone/>
              <a:defRPr sz="1600" b="1" i="0">
                <a:latin typeface="Lab Grotesque Black" pitchFamily="2" charset="0"/>
              </a:defRPr>
            </a:lvl1pPr>
          </a:lstStyle>
          <a:p>
            <a:pPr lvl="0"/>
            <a:r>
              <a:rPr lang="sv-SE"/>
              <a:t>Rubrik</a:t>
            </a:r>
          </a:p>
        </p:txBody>
      </p:sp>
      <p:sp>
        <p:nvSpPr>
          <p:cNvPr id="46" name="Platshållare för text 18">
            <a:extLst>
              <a:ext uri="{FF2B5EF4-FFF2-40B4-BE49-F238E27FC236}">
                <a16:creationId xmlns:a16="http://schemas.microsoft.com/office/drawing/2014/main" id="{09440A13-075E-7A49-B252-B9D7D2CF9C43}"/>
              </a:ext>
            </a:extLst>
          </p:cNvPr>
          <p:cNvSpPr>
            <a:spLocks noGrp="1"/>
          </p:cNvSpPr>
          <p:nvPr>
            <p:ph type="body" sz="quarter" idx="31" hasCustomPrompt="1"/>
          </p:nvPr>
        </p:nvSpPr>
        <p:spPr>
          <a:xfrm>
            <a:off x="7312648" y="3902769"/>
            <a:ext cx="2056206" cy="847715"/>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47" name="Platshållare för text 22">
            <a:extLst>
              <a:ext uri="{FF2B5EF4-FFF2-40B4-BE49-F238E27FC236}">
                <a16:creationId xmlns:a16="http://schemas.microsoft.com/office/drawing/2014/main" id="{71B2951D-6959-1B4B-AF44-DF12C8188D4E}"/>
              </a:ext>
            </a:extLst>
          </p:cNvPr>
          <p:cNvSpPr>
            <a:spLocks noGrp="1"/>
          </p:cNvSpPr>
          <p:nvPr>
            <p:ph type="body" sz="quarter" idx="32" hasCustomPrompt="1"/>
          </p:nvPr>
        </p:nvSpPr>
        <p:spPr>
          <a:xfrm>
            <a:off x="7312648" y="3548224"/>
            <a:ext cx="2056206" cy="338137"/>
          </a:xfrm>
          <a:prstGeom prst="rect">
            <a:avLst/>
          </a:prstGeom>
        </p:spPr>
        <p:txBody>
          <a:bodyPr anchor="ctr"/>
          <a:lstStyle>
            <a:lvl1pPr marL="0" indent="0">
              <a:buNone/>
              <a:defRPr sz="1600" b="1" i="0">
                <a:latin typeface="Lab Grotesque Black" pitchFamily="2" charset="0"/>
              </a:defRPr>
            </a:lvl1pPr>
          </a:lstStyle>
          <a:p>
            <a:pPr lvl="0"/>
            <a:r>
              <a:rPr lang="sv-SE"/>
              <a:t>Rubrik</a:t>
            </a:r>
          </a:p>
        </p:txBody>
      </p:sp>
      <p:sp>
        <p:nvSpPr>
          <p:cNvPr id="48" name="Platshållare för text 18">
            <a:extLst>
              <a:ext uri="{FF2B5EF4-FFF2-40B4-BE49-F238E27FC236}">
                <a16:creationId xmlns:a16="http://schemas.microsoft.com/office/drawing/2014/main" id="{986339F1-D201-A748-A3E7-6774A638AFAF}"/>
              </a:ext>
            </a:extLst>
          </p:cNvPr>
          <p:cNvSpPr>
            <a:spLocks noGrp="1"/>
          </p:cNvSpPr>
          <p:nvPr>
            <p:ph type="body" sz="quarter" idx="33" hasCustomPrompt="1"/>
          </p:nvPr>
        </p:nvSpPr>
        <p:spPr>
          <a:xfrm>
            <a:off x="9456240" y="3902769"/>
            <a:ext cx="2056207" cy="847715"/>
          </a:xfrm>
          <a:prstGeom prst="rect">
            <a:avLst/>
          </a:prstGeom>
        </p:spPr>
        <p:txBody>
          <a:bodyPr/>
          <a:lstStyle>
            <a:lvl1pPr marL="0" indent="0">
              <a:lnSpc>
                <a:spcPct val="130000"/>
              </a:lnSpc>
              <a:buNone/>
              <a:defRPr sz="1200" b="0" i="0">
                <a:latin typeface="Lab Grotesque" pitchFamily="2" charset="0"/>
              </a:defRPr>
            </a:lvl1pPr>
          </a:lstStyle>
          <a:p>
            <a:pPr lvl="0"/>
            <a:r>
              <a:rPr lang="sv-SE"/>
              <a:t>Skriv text här</a:t>
            </a:r>
          </a:p>
        </p:txBody>
      </p:sp>
      <p:sp>
        <p:nvSpPr>
          <p:cNvPr id="49" name="Platshållare för text 22">
            <a:extLst>
              <a:ext uri="{FF2B5EF4-FFF2-40B4-BE49-F238E27FC236}">
                <a16:creationId xmlns:a16="http://schemas.microsoft.com/office/drawing/2014/main" id="{D6934437-DA63-1546-8A3A-0524275ECE9E}"/>
              </a:ext>
            </a:extLst>
          </p:cNvPr>
          <p:cNvSpPr>
            <a:spLocks noGrp="1"/>
          </p:cNvSpPr>
          <p:nvPr>
            <p:ph type="body" sz="quarter" idx="34" hasCustomPrompt="1"/>
          </p:nvPr>
        </p:nvSpPr>
        <p:spPr>
          <a:xfrm>
            <a:off x="9456240" y="3548224"/>
            <a:ext cx="2056207" cy="338137"/>
          </a:xfrm>
          <a:prstGeom prst="rect">
            <a:avLst/>
          </a:prstGeom>
        </p:spPr>
        <p:txBody>
          <a:bodyPr anchor="ctr"/>
          <a:lstStyle>
            <a:lvl1pPr marL="0" indent="0">
              <a:buNone/>
              <a:defRPr sz="1600" b="1" i="0">
                <a:latin typeface="Lab Grotesque Black" pitchFamily="2" charset="0"/>
              </a:defRPr>
            </a:lvl1pPr>
          </a:lstStyle>
          <a:p>
            <a:pPr lvl="0"/>
            <a:r>
              <a:rPr lang="sv-SE" err="1"/>
              <a:t>Rubik</a:t>
            </a:r>
            <a:endParaRPr lang="sv-SE"/>
          </a:p>
        </p:txBody>
      </p:sp>
    </p:spTree>
    <p:extLst>
      <p:ext uri="{BB962C8B-B14F-4D97-AF65-F5344CB8AC3E}">
        <p14:creationId xmlns:p14="http://schemas.microsoft.com/office/powerpoint/2010/main" val="993119727"/>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648105" y="332824"/>
            <a:ext cx="8728729" cy="819533"/>
          </a:xfrm>
        </p:spPr>
        <p:txBody>
          <a:bodyPr/>
          <a:lstStyle/>
          <a:p>
            <a:r>
              <a:rPr lang="sv-SE"/>
              <a:t>Klicka här för att ändra format</a:t>
            </a:r>
          </a:p>
        </p:txBody>
      </p:sp>
      <p:sp>
        <p:nvSpPr>
          <p:cNvPr id="3" name="Content Placeholder 2"/>
          <p:cNvSpPr>
            <a:spLocks noGrp="1"/>
          </p:cNvSpPr>
          <p:nvPr>
            <p:ph idx="1"/>
          </p:nvPr>
        </p:nvSpPr>
        <p:spPr>
          <a:xfrm>
            <a:off x="648106" y="1684337"/>
            <a:ext cx="10913129" cy="4056075"/>
          </a:xfrm>
        </p:spPr>
        <p:txBody>
          <a:bodyPr tIns="3600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sv-SE"/>
              <a:t>Klicka här för att ändra format på bakgrundstexten</a:t>
            </a:r>
          </a:p>
          <a:p>
            <a:pPr lvl="1"/>
            <a:r>
              <a:rPr lang="sv-SE"/>
              <a:t>Nivå två</a:t>
            </a:r>
          </a:p>
        </p:txBody>
      </p:sp>
      <p:sp>
        <p:nvSpPr>
          <p:cNvPr id="4" name="Date Placeholder 3"/>
          <p:cNvSpPr>
            <a:spLocks noGrp="1"/>
          </p:cNvSpPr>
          <p:nvPr>
            <p:ph type="dt" sz="half" idx="10"/>
          </p:nvPr>
        </p:nvSpPr>
        <p:spPr/>
        <p:txBody>
          <a:bodyPr/>
          <a:lstStyle>
            <a:lvl1pPr>
              <a:defRPr>
                <a:solidFill>
                  <a:schemeClr val="accent2"/>
                </a:solidFill>
              </a:defRPr>
            </a:lvl1pPr>
          </a:lstStyle>
          <a:p>
            <a:fld id="{2D588D78-B953-44D6-AAA3-70985707A376}" type="datetime1">
              <a:rPr lang="sv-SE" smtClean="0"/>
              <a:pPr/>
              <a:t>2022-01-18</a:t>
            </a:fld>
            <a:endParaRPr lang="sv-SE"/>
          </a:p>
        </p:txBody>
      </p:sp>
      <p:sp>
        <p:nvSpPr>
          <p:cNvPr id="6" name="Slide Number Placeholder 5"/>
          <p:cNvSpPr>
            <a:spLocks noGrp="1"/>
          </p:cNvSpPr>
          <p:nvPr>
            <p:ph type="sldNum" sz="quarter" idx="12"/>
          </p:nvPr>
        </p:nvSpPr>
        <p:spPr>
          <a:xfrm>
            <a:off x="537533" y="6418060"/>
            <a:ext cx="431833" cy="158400"/>
          </a:xfrm>
        </p:spPr>
        <p:txBody>
          <a:bodyPr/>
          <a:lstStyle/>
          <a:p>
            <a:fld id="{5718465E-2E6A-4310-8AAC-7D6E13D1D673}" type="slidenum">
              <a:rPr lang="sv-SE" smtClean="0"/>
              <a:pPr/>
              <a:t>‹#›</a:t>
            </a:fld>
            <a:endParaRPr lang="sv-SE"/>
          </a:p>
        </p:txBody>
      </p:sp>
      <p:cxnSp>
        <p:nvCxnSpPr>
          <p:cNvPr id="7" name="Straight Connector 6"/>
          <p:cNvCxnSpPr/>
          <p:nvPr userDrawn="1"/>
        </p:nvCxnSpPr>
        <p:spPr>
          <a:xfrm>
            <a:off x="-359767"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59767" y="635500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2336693" y="2289268"/>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59767"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2336693" y="2103199"/>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565659"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rot="5400000">
            <a:off x="565659"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rot="5400000">
            <a:off x="11478787" y="-134203"/>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rot="5400000">
            <a:off x="11478787" y="7008335"/>
            <a:ext cx="164892"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01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tartbild 26">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Title Placeholder 1"/>
          <p:cNvSpPr>
            <a:spLocks noGrp="1"/>
          </p:cNvSpPr>
          <p:nvPr>
            <p:ph type="title"/>
          </p:nvPr>
        </p:nvSpPr>
        <p:spPr>
          <a:xfrm>
            <a:off x="648105" y="332824"/>
            <a:ext cx="8728729" cy="819533"/>
          </a:xfrm>
          <a:prstGeom prst="rect">
            <a:avLst/>
          </a:prstGeom>
        </p:spPr>
        <p:txBody>
          <a:bodyPr vert="horz" lIns="0" tIns="0" rIns="91440" bIns="45720" rtlCol="0" anchor="b" anchorCtr="0">
            <a:normAutofit/>
          </a:bodyPr>
          <a:lstStyle/>
          <a:p>
            <a:r>
              <a:rPr lang="sv-SE"/>
              <a:t>Klicka här för att ändra format</a:t>
            </a:r>
          </a:p>
        </p:txBody>
      </p:sp>
      <p:cxnSp>
        <p:nvCxnSpPr>
          <p:cNvPr id="17" name="Straight Connector 16"/>
          <p:cNvCxnSpPr/>
          <p:nvPr userDrawn="1"/>
        </p:nvCxnSpPr>
        <p:spPr>
          <a:xfrm>
            <a:off x="-359767"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12336693" y="1372743"/>
            <a:ext cx="21985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3482042" y="0"/>
            <a:ext cx="3258841" cy="1938992"/>
          </a:xfrm>
          <a:prstGeom prst="rect">
            <a:avLst/>
          </a:prstGeom>
          <a:noFill/>
        </p:spPr>
        <p:txBody>
          <a:bodyPr wrap="none" rtlCol="0">
            <a:spAutoFit/>
          </a:bodyPr>
          <a:lstStyle/>
          <a:p>
            <a:pPr algn="l"/>
            <a:r>
              <a:rPr lang="sv-SE" sz="2400" b="1" err="1">
                <a:solidFill>
                  <a:schemeClr val="bg1">
                    <a:lumMod val="50000"/>
                  </a:schemeClr>
                </a:solidFill>
              </a:rPr>
              <a:t>Startbild</a:t>
            </a:r>
            <a:r>
              <a:rPr lang="sv-SE" sz="2400" b="1">
                <a:solidFill>
                  <a:schemeClr val="bg1">
                    <a:lumMod val="50000"/>
                  </a:schemeClr>
                </a:solidFill>
              </a:rPr>
              <a:t> 26</a:t>
            </a:r>
            <a:br>
              <a:rPr lang="sv-SE" sz="2400">
                <a:solidFill>
                  <a:schemeClr val="bg1">
                    <a:lumMod val="50000"/>
                  </a:schemeClr>
                </a:solidFill>
              </a:rPr>
            </a:br>
            <a:r>
              <a:rPr lang="sv-SE" sz="2400">
                <a:solidFill>
                  <a:schemeClr val="bg1">
                    <a:lumMod val="50000"/>
                  </a:schemeClr>
                </a:solidFill>
              </a:rPr>
              <a:t>För att byta</a:t>
            </a:r>
            <a:r>
              <a:rPr lang="sv-SE" sz="2400" baseline="0">
                <a:solidFill>
                  <a:schemeClr val="bg1">
                    <a:lumMod val="50000"/>
                  </a:schemeClr>
                </a:solidFill>
              </a:rPr>
              <a:t> </a:t>
            </a:r>
            <a:r>
              <a:rPr lang="sv-SE" sz="2400">
                <a:solidFill>
                  <a:schemeClr val="bg1">
                    <a:lumMod val="50000"/>
                  </a:schemeClr>
                </a:solidFill>
              </a:rPr>
              <a:t>startbild </a:t>
            </a:r>
            <a:br>
              <a:rPr lang="sv-SE" sz="2400">
                <a:solidFill>
                  <a:schemeClr val="bg1">
                    <a:lumMod val="50000"/>
                  </a:schemeClr>
                </a:solidFill>
              </a:rPr>
            </a:br>
            <a:r>
              <a:rPr lang="sv-SE" sz="2400">
                <a:solidFill>
                  <a:schemeClr val="bg1">
                    <a:lumMod val="50000"/>
                  </a:schemeClr>
                </a:solidFill>
              </a:rPr>
              <a:t>gå till</a:t>
            </a:r>
            <a:r>
              <a:rPr lang="sv-SE" sz="2400" baseline="0">
                <a:solidFill>
                  <a:schemeClr val="bg1">
                    <a:lumMod val="50000"/>
                  </a:schemeClr>
                </a:solidFill>
              </a:rPr>
              <a:t> </a:t>
            </a:r>
            <a:r>
              <a:rPr lang="sv-SE" sz="2400">
                <a:solidFill>
                  <a:schemeClr val="bg1">
                    <a:lumMod val="50000"/>
                  </a:schemeClr>
                </a:solidFill>
              </a:rPr>
              <a:t>START fliken </a:t>
            </a:r>
            <a:br>
              <a:rPr lang="sv-SE" sz="2400">
                <a:solidFill>
                  <a:schemeClr val="bg1">
                    <a:lumMod val="50000"/>
                  </a:schemeClr>
                </a:solidFill>
              </a:rPr>
            </a:br>
            <a:r>
              <a:rPr lang="sv-SE" sz="2400">
                <a:solidFill>
                  <a:schemeClr val="bg1">
                    <a:lumMod val="50000"/>
                  </a:schemeClr>
                </a:solidFill>
              </a:rPr>
              <a:t>och</a:t>
            </a:r>
            <a:r>
              <a:rPr lang="sv-SE" sz="2400" baseline="0">
                <a:solidFill>
                  <a:schemeClr val="bg1">
                    <a:lumMod val="50000"/>
                  </a:schemeClr>
                </a:solidFill>
              </a:rPr>
              <a:t> </a:t>
            </a:r>
            <a:r>
              <a:rPr lang="sv-SE" sz="2400">
                <a:solidFill>
                  <a:schemeClr val="bg1">
                    <a:lumMod val="50000"/>
                  </a:schemeClr>
                </a:solidFill>
              </a:rPr>
              <a:t>klicka på LAYOUT</a:t>
            </a:r>
          </a:p>
          <a:p>
            <a:pPr algn="l"/>
            <a:r>
              <a:rPr lang="sv-SE" sz="2400">
                <a:solidFill>
                  <a:schemeClr val="bg1">
                    <a:lumMod val="50000"/>
                  </a:schemeClr>
                </a:solidFill>
              </a:rPr>
              <a:t>välj där en ny layout</a:t>
            </a:r>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296341" y="319672"/>
            <a:ext cx="1452576" cy="68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Bildobjekt 11" descr="svn-gotland-193-copy_web.jp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439333"/>
            <a:ext cx="12192000" cy="5418668"/>
          </a:xfrm>
          <a:prstGeom prst="rect">
            <a:avLst/>
          </a:prstGeom>
        </p:spPr>
      </p:pic>
      <p:sp>
        <p:nvSpPr>
          <p:cNvPr id="14" name="textruta 3"/>
          <p:cNvSpPr txBox="1"/>
          <p:nvPr userDrawn="1"/>
        </p:nvSpPr>
        <p:spPr>
          <a:xfrm>
            <a:off x="0" y="6199720"/>
            <a:ext cx="4301067" cy="297454"/>
          </a:xfrm>
          <a:prstGeom prst="rect">
            <a:avLst/>
          </a:prstGeom>
          <a:solidFill>
            <a:srgbClr val="E53517"/>
          </a:solidFill>
        </p:spPr>
        <p:txBody>
          <a:bodyPr wrap="square" lIns="624000" rtlCol="0" anchor="t">
            <a:spAutoFit/>
          </a:bodyPr>
          <a:lstStyle/>
          <a:p>
            <a:pPr algn="l"/>
            <a:r>
              <a:rPr lang="sv-SE" sz="1333" b="1">
                <a:solidFill>
                  <a:schemeClr val="bg1"/>
                </a:solidFill>
                <a:latin typeface="+mn-lt"/>
                <a:cs typeface="Arial"/>
              </a:rPr>
              <a:t>Medlemsföretaget Slite Stenhuggeri i Slite</a:t>
            </a:r>
          </a:p>
        </p:txBody>
      </p:sp>
    </p:spTree>
    <p:extLst>
      <p:ext uri="{BB962C8B-B14F-4D97-AF65-F5344CB8AC3E}">
        <p14:creationId xmlns:p14="http://schemas.microsoft.com/office/powerpoint/2010/main" val="193703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12.xml"/><Relationship Id="rId1"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13.xml"/><Relationship Id="rId1" Type="http://schemas.openxmlformats.org/officeDocument/2006/relationships/slideLayout" Target="../slideLayouts/slideLayout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1.png"/><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14.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1.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7.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8.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9.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27"/>
          <a:srcRect/>
          <a:stretch/>
        </p:blipFill>
        <p:spPr>
          <a:xfrm>
            <a:off x="333491" y="104033"/>
            <a:ext cx="1441406" cy="196843"/>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98668902"/>
      </p:ext>
    </p:extLst>
  </p:cSld>
  <p:clrMap bg1="lt1" tx1="dk1" bg2="lt2" tx2="dk2" accent1="accent1" accent2="accent2" accent3="accent3" accent4="accent4" accent5="accent5" accent6="accent6" hlink="hlink" folHlink="folHlink"/>
  <p:sldLayoutIdLst>
    <p:sldLayoutId id="2147483649" r:id="rId1"/>
    <p:sldLayoutId id="2147483771" r:id="rId2"/>
    <p:sldLayoutId id="2147483651" r:id="rId3"/>
    <p:sldLayoutId id="2147483652" r:id="rId4"/>
    <p:sldLayoutId id="2147483653" r:id="rId5"/>
    <p:sldLayoutId id="2147483654" r:id="rId6"/>
    <p:sldLayoutId id="2147483655" r:id="rId7"/>
    <p:sldLayoutId id="2147483766"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74" r:id="rId19"/>
    <p:sldLayoutId id="2147483762" r:id="rId20"/>
    <p:sldLayoutId id="2147483767" r:id="rId21"/>
    <p:sldLayoutId id="2147483763" r:id="rId22"/>
    <p:sldLayoutId id="2147483764" r:id="rId23"/>
    <p:sldLayoutId id="2147483782" r:id="rId24"/>
    <p:sldLayoutId id="2147483801" r:id="rId2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506" userDrawn="1">
          <p15:clr>
            <a:srgbClr val="F26B43"/>
          </p15:clr>
        </p15:guide>
        <p15:guide id="3" pos="7151"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773" r:id="rId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3488" y="104033"/>
            <a:ext cx="1441413" cy="196844"/>
          </a:xfrm>
          <a:prstGeom prst="rect">
            <a:avLst/>
          </a:prstGeom>
        </p:spPr>
      </p:pic>
      <p:sp>
        <p:nvSpPr>
          <p:cNvPr id="9" name="Platshållare för rubrik 1">
            <a:extLst>
              <a:ext uri="{FF2B5EF4-FFF2-40B4-BE49-F238E27FC236}">
                <a16:creationId xmlns:a16="http://schemas.microsoft.com/office/drawing/2014/main" id="{E6A6CD0B-0A5F-AE4A-A153-819941F704C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E762145A-2BFF-9A44-86BD-CBA1300CD599}"/>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0B566E9C-81B0-3B4F-8651-935343021400}"/>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3313803367"/>
      </p:ext>
    </p:extLst>
  </p:cSld>
  <p:clrMap bg1="lt1" tx1="dk1" bg2="lt2" tx2="dk2" accent1="accent1" accent2="accent2" accent3="accent3" accent4="accent4" accent5="accent5" accent6="accent6" hlink="hlink" folHlink="folHlink"/>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3488" y="104033"/>
            <a:ext cx="1441413" cy="196844"/>
          </a:xfrm>
          <a:prstGeom prst="rect">
            <a:avLst/>
          </a:prstGeom>
        </p:spPr>
      </p:pic>
      <p:sp>
        <p:nvSpPr>
          <p:cNvPr id="9" name="Platshållare för rubrik 1">
            <a:extLst>
              <a:ext uri="{FF2B5EF4-FFF2-40B4-BE49-F238E27FC236}">
                <a16:creationId xmlns:a16="http://schemas.microsoft.com/office/drawing/2014/main" id="{478F77EB-EC71-A346-A9B0-6C48F7B9FD49}"/>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7AE9F9AD-B20A-E44E-A9CE-BCDA0436656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BA8B414C-B89F-7C41-8DA9-E04CAE7B1CDE}"/>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410180698"/>
      </p:ext>
    </p:extLst>
  </p:cSld>
  <p:clrMap bg1="lt1" tx1="dk1" bg2="lt2" tx2="dk2" accent1="accent1" accent2="accent2" accent3="accent3" accent4="accent4" accent5="accent5" accent6="accent6" hlink="hlink" folHlink="folHlink"/>
  <p:sldLayoutIdLst>
    <p:sldLayoutId id="2147483777" r:id="rId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3488" y="104033"/>
            <a:ext cx="1441413" cy="196844"/>
          </a:xfrm>
          <a:prstGeom prst="rect">
            <a:avLst/>
          </a:prstGeom>
        </p:spPr>
      </p:pic>
      <p:sp>
        <p:nvSpPr>
          <p:cNvPr id="9" name="Platshållare för datum 21">
            <a:extLst>
              <a:ext uri="{FF2B5EF4-FFF2-40B4-BE49-F238E27FC236}">
                <a16:creationId xmlns:a16="http://schemas.microsoft.com/office/drawing/2014/main" id="{EFEB37F3-7B8A-FC4D-B1A4-3D0A338C766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BBBA9353-9A07-D344-8BC1-A6C8D6DDDB5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1761211859"/>
      </p:ext>
    </p:extLst>
  </p:cSld>
  <p:clrMap bg1="lt1" tx1="dk1" bg2="lt2" tx2="dk2" accent1="accent1" accent2="accent2" accent3="accent3" accent4="accent4" accent5="accent5" accent6="accent6" hlink="hlink" folHlink="folHlink"/>
  <p:sldLayoutIdLst>
    <p:sldLayoutId id="2147483779" r:id="rId1"/>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Bildobjekt 7">
            <a:extLst>
              <a:ext uri="{FF2B5EF4-FFF2-40B4-BE49-F238E27FC236}">
                <a16:creationId xmlns:a16="http://schemas.microsoft.com/office/drawing/2014/main" id="{AED2A12B-9786-7C4E-8002-25B6656DE9BC}"/>
              </a:ext>
            </a:extLst>
          </p:cNvPr>
          <p:cNvPicPr>
            <a:picLocks noChangeAspect="1"/>
          </p:cNvPicPr>
          <p:nvPr userDrawn="1"/>
        </p:nvPicPr>
        <p:blipFill>
          <a:blip r:embed="rId25"/>
          <a:srcRect/>
          <a:stretch/>
        </p:blipFill>
        <p:spPr>
          <a:xfrm>
            <a:off x="333488" y="104033"/>
            <a:ext cx="1441413" cy="196844"/>
          </a:xfrm>
          <a:prstGeom prst="rect">
            <a:avLst/>
          </a:prstGeom>
        </p:spPr>
      </p:pic>
      <p:sp>
        <p:nvSpPr>
          <p:cNvPr id="14" name="Platshållare för datum 21">
            <a:extLst>
              <a:ext uri="{FF2B5EF4-FFF2-40B4-BE49-F238E27FC236}">
                <a16:creationId xmlns:a16="http://schemas.microsoft.com/office/drawing/2014/main" id="{63787B19-C6DC-BE4E-A598-D9CBC0607F30}"/>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5" name="Platshållare för bildnummer 23">
            <a:extLst>
              <a:ext uri="{FF2B5EF4-FFF2-40B4-BE49-F238E27FC236}">
                <a16:creationId xmlns:a16="http://schemas.microsoft.com/office/drawing/2014/main" id="{83202537-DC3C-E749-94A4-EE7EF7DCDFB6}"/>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798668902"/>
      </p:ext>
    </p:extLst>
  </p:cSld>
  <p:clrMap bg1="lt1" tx1="dk1" bg2="lt2" tx2="dk2" accent1="accent1" accent2="accent2" accent3="accent3" accent4="accent4" accent5="accent5" accent6="accent6" hlink="hlink" folHlink="folHlink"/>
  <p:sldLayoutIdLst>
    <p:sldLayoutId id="2147483784" r:id="rId1"/>
    <p:sldLayoutId id="2147483650"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720" r:id="rId19"/>
    <p:sldLayoutId id="2147483721" r:id="rId20"/>
    <p:sldLayoutId id="2147483722" r:id="rId21"/>
    <p:sldLayoutId id="2147483723" r:id="rId22"/>
    <p:sldLayoutId id="2147483724" r:id="rId2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userDrawn="1">
          <p15:clr>
            <a:srgbClr val="F26B43"/>
          </p15:clr>
        </p15:guide>
        <p15:guide id="2" pos="506" userDrawn="1">
          <p15:clr>
            <a:srgbClr val="F26B43"/>
          </p15:clr>
        </p15:guide>
        <p15:guide id="3" pos="71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69BF4903-BCFE-2A4D-8B9E-1009F2438FB1}"/>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EDB15CE7-9CCE-9B48-92D5-5B6D76690A1B}"/>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E9287CFE-6CB9-9144-8EFE-8B1CCF21CC64}"/>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314666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768" r:id="rId8"/>
    <p:sldLayoutId id="2147483769" r:id="rId9"/>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3A2E444-62B3-7B40-830A-FCAB837C1BD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9" name="Platshållare för datum 21">
            <a:extLst>
              <a:ext uri="{FF2B5EF4-FFF2-40B4-BE49-F238E27FC236}">
                <a16:creationId xmlns:a16="http://schemas.microsoft.com/office/drawing/2014/main" id="{11DA1CD7-E7A5-7544-BEAF-EEBB2B739FF7}"/>
              </a:ext>
            </a:extLst>
          </p:cNvPr>
          <p:cNvSpPr>
            <a:spLocks noGrp="1"/>
          </p:cNvSpPr>
          <p:nvPr>
            <p:ph type="dt" sz="half" idx="2"/>
          </p:nvPr>
        </p:nvSpPr>
        <p:spPr>
          <a:xfrm>
            <a:off x="10529180" y="119419"/>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11FB0B32-A9A6-F846-AF7A-CE7BBB9A1279}"/>
              </a:ext>
            </a:extLst>
          </p:cNvPr>
          <p:cNvSpPr>
            <a:spLocks noGrp="1"/>
          </p:cNvSpPr>
          <p:nvPr>
            <p:ph type="sldNum" sz="quarter" idx="4"/>
          </p:nvPr>
        </p:nvSpPr>
        <p:spPr>
          <a:xfrm>
            <a:off x="11455684" y="13023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spTree>
    <p:extLst>
      <p:ext uri="{BB962C8B-B14F-4D97-AF65-F5344CB8AC3E}">
        <p14:creationId xmlns:p14="http://schemas.microsoft.com/office/powerpoint/2010/main" val="21027667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BBDECCAC-192C-3A45-9A1A-7197A07C444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2B9262F9-F6FF-4D43-8541-B957A7BE342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B5ED7DBE-53E3-4B4A-A10B-EFF59E36E6BD}"/>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4806378-8FE3-0545-8BAC-F5AF944FA74A}"/>
              </a:ext>
            </a:extLst>
          </p:cNvPr>
          <p:cNvPicPr>
            <a:picLocks noChangeAspect="1"/>
          </p:cNvPicPr>
          <p:nvPr userDrawn="1"/>
        </p:nvPicPr>
        <p:blipFill>
          <a:blip r:embed="rId4"/>
          <a:srcRect/>
          <a:stretch/>
        </p:blipFill>
        <p:spPr>
          <a:xfrm>
            <a:off x="333491" y="104033"/>
            <a:ext cx="1441406" cy="196843"/>
          </a:xfrm>
          <a:prstGeom prst="rect">
            <a:avLst/>
          </a:prstGeom>
        </p:spPr>
      </p:pic>
    </p:spTree>
    <p:extLst>
      <p:ext uri="{BB962C8B-B14F-4D97-AF65-F5344CB8AC3E}">
        <p14:creationId xmlns:p14="http://schemas.microsoft.com/office/powerpoint/2010/main" val="2851420054"/>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1F32B7CF-E367-244E-9278-7FB560BE3E6A}"/>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F3F76584-490E-3949-9B65-EE0FA049A9D7}"/>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8A633FA7-5050-1247-AC72-E25ACC64F2C1}"/>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C59F4C7A-E8E6-C144-9962-596787C1E579}"/>
              </a:ext>
            </a:extLst>
          </p:cNvPr>
          <p:cNvPicPr>
            <a:picLocks noChangeAspect="1"/>
          </p:cNvPicPr>
          <p:nvPr userDrawn="1"/>
        </p:nvPicPr>
        <p:blipFill>
          <a:blip r:embed="rId5"/>
          <a:srcRect/>
          <a:stretch/>
        </p:blipFill>
        <p:spPr>
          <a:xfrm>
            <a:off x="333491" y="104033"/>
            <a:ext cx="1441406" cy="196843"/>
          </a:xfrm>
          <a:prstGeom prst="rect">
            <a:avLst/>
          </a:prstGeom>
        </p:spPr>
      </p:pic>
    </p:spTree>
    <p:extLst>
      <p:ext uri="{BB962C8B-B14F-4D97-AF65-F5344CB8AC3E}">
        <p14:creationId xmlns:p14="http://schemas.microsoft.com/office/powerpoint/2010/main" val="17575607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E6A6CD0B-0A5F-AE4A-A153-819941F704C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E762145A-2BFF-9A44-86BD-CBA1300CD599}"/>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0B566E9C-81B0-3B4F-8651-935343021400}"/>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4A44E55D-B2CA-A34B-8CB7-F625AFAF6B68}"/>
              </a:ext>
            </a:extLst>
          </p:cNvPr>
          <p:cNvPicPr>
            <a:picLocks noChangeAspect="1"/>
          </p:cNvPicPr>
          <p:nvPr userDrawn="1"/>
        </p:nvPicPr>
        <p:blipFill>
          <a:blip r:embed="rId8"/>
          <a:srcRect/>
          <a:stretch/>
        </p:blipFill>
        <p:spPr>
          <a:xfrm>
            <a:off x="333491" y="104033"/>
            <a:ext cx="1441406" cy="196843"/>
          </a:xfrm>
          <a:prstGeom prst="rect">
            <a:avLst/>
          </a:prstGeom>
        </p:spPr>
      </p:pic>
    </p:spTree>
    <p:extLst>
      <p:ext uri="{BB962C8B-B14F-4D97-AF65-F5344CB8AC3E}">
        <p14:creationId xmlns:p14="http://schemas.microsoft.com/office/powerpoint/2010/main" val="33138033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81" r:id="rId4"/>
    <p:sldLayoutId id="2147483749" r:id="rId5"/>
    <p:sldLayoutId id="2147483750" r:id="rId6"/>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07CB9EB-2406-544C-B77E-074F6E309FEB}"/>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datum 21">
            <a:extLst>
              <a:ext uri="{FF2B5EF4-FFF2-40B4-BE49-F238E27FC236}">
                <a16:creationId xmlns:a16="http://schemas.microsoft.com/office/drawing/2014/main" id="{EFEB37F3-7B8A-FC4D-B1A4-3D0A338C766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0" name="Platshållare för bildnummer 23">
            <a:extLst>
              <a:ext uri="{FF2B5EF4-FFF2-40B4-BE49-F238E27FC236}">
                <a16:creationId xmlns:a16="http://schemas.microsoft.com/office/drawing/2014/main" id="{BBBA9353-9A07-D344-8BC1-A6C8D6DDDB5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0FF1A635-3FD9-4944-8E97-C74CFD7A9DD2}"/>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1761211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75"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38BA8586-46AB-C346-8578-C73FCACC3A64}"/>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1B19AB6F-1BEA-1C40-B72B-312D2D45D6A2}"/>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1249C834-F37F-6248-8E7B-07349C8473B9}" type="datetime1">
              <a:rPr lang="sv-SE" smtClean="0"/>
              <a:pPr/>
              <a:t>2022-01-18</a:t>
            </a:fld>
            <a:endParaRPr lang="sv-SE"/>
          </a:p>
        </p:txBody>
      </p:sp>
      <p:sp>
        <p:nvSpPr>
          <p:cNvPr id="12" name="Platshållare för bildnummer 23">
            <a:extLst>
              <a:ext uri="{FF2B5EF4-FFF2-40B4-BE49-F238E27FC236}">
                <a16:creationId xmlns:a16="http://schemas.microsoft.com/office/drawing/2014/main" id="{8DDF1653-FFC8-3D44-8752-8547DBF8C4E6}"/>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53CCF33E-2C4B-9448-9BEE-750C061B44BD}"/>
              </a:ext>
            </a:extLst>
          </p:cNvPr>
          <p:cNvPicPr>
            <a:picLocks noChangeAspect="1"/>
          </p:cNvPicPr>
          <p:nvPr userDrawn="1"/>
        </p:nvPicPr>
        <p:blipFill>
          <a:blip r:embed="rId7"/>
          <a:srcRect/>
          <a:stretch/>
        </p:blipFill>
        <p:spPr>
          <a:xfrm>
            <a:off x="333491" y="104033"/>
            <a:ext cx="1441406" cy="196843"/>
          </a:xfrm>
          <a:prstGeom prst="rect">
            <a:avLst/>
          </a:prstGeom>
        </p:spPr>
      </p:pic>
    </p:spTree>
    <p:extLst>
      <p:ext uri="{BB962C8B-B14F-4D97-AF65-F5344CB8AC3E}">
        <p14:creationId xmlns:p14="http://schemas.microsoft.com/office/powerpoint/2010/main" val="7117386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ak 6">
            <a:extLst>
              <a:ext uri="{FF2B5EF4-FFF2-40B4-BE49-F238E27FC236}">
                <a16:creationId xmlns:a16="http://schemas.microsoft.com/office/drawing/2014/main" id="{9ED33720-8F88-E840-A341-39B8505B5E34}"/>
              </a:ext>
            </a:extLst>
          </p:cNvPr>
          <p:cNvCxnSpPr/>
          <p:nvPr userDrawn="1"/>
        </p:nvCxnSpPr>
        <p:spPr>
          <a:xfrm>
            <a:off x="333488" y="438382"/>
            <a:ext cx="114568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latshållare för rubrik 1">
            <a:extLst>
              <a:ext uri="{FF2B5EF4-FFF2-40B4-BE49-F238E27FC236}">
                <a16:creationId xmlns:a16="http://schemas.microsoft.com/office/drawing/2014/main" id="{478F77EB-EC71-A346-A9B0-6C48F7B9FD49}"/>
              </a:ext>
            </a:extLst>
          </p:cNvPr>
          <p:cNvSpPr>
            <a:spLocks noGrp="1"/>
          </p:cNvSpPr>
          <p:nvPr>
            <p:ph type="title"/>
          </p:nvPr>
        </p:nvSpPr>
        <p:spPr>
          <a:xfrm>
            <a:off x="838200" y="909637"/>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11" name="Platshållare för datum 21">
            <a:extLst>
              <a:ext uri="{FF2B5EF4-FFF2-40B4-BE49-F238E27FC236}">
                <a16:creationId xmlns:a16="http://schemas.microsoft.com/office/drawing/2014/main" id="{7AE9F9AD-B20A-E44E-A9CE-BCDA0436656F}"/>
              </a:ext>
            </a:extLst>
          </p:cNvPr>
          <p:cNvSpPr>
            <a:spLocks noGrp="1"/>
          </p:cNvSpPr>
          <p:nvPr>
            <p:ph type="dt" sz="half" idx="2"/>
          </p:nvPr>
        </p:nvSpPr>
        <p:spPr>
          <a:xfrm>
            <a:off x="10529180" y="111181"/>
            <a:ext cx="850021" cy="196842"/>
          </a:xfrm>
          <a:prstGeom prst="rect">
            <a:avLst/>
          </a:prstGeom>
        </p:spPr>
        <p:txBody>
          <a:bodyPr anchor="ctr"/>
          <a:lstStyle>
            <a:lvl1pPr algn="r">
              <a:defRPr sz="800" b="0" i="0">
                <a:solidFill>
                  <a:schemeClr val="tx2"/>
                </a:solidFill>
                <a:latin typeface="Lab Grotesque" pitchFamily="2" charset="0"/>
              </a:defRPr>
            </a:lvl1pPr>
          </a:lstStyle>
          <a:p>
            <a:fld id="{CF0C2AF8-CF07-F84C-9A4A-79F6D3437CF6}" type="datetime1">
              <a:rPr lang="sv-SE" smtClean="0"/>
              <a:pPr/>
              <a:t>2022-01-18</a:t>
            </a:fld>
            <a:endParaRPr lang="sv-SE"/>
          </a:p>
        </p:txBody>
      </p:sp>
      <p:sp>
        <p:nvSpPr>
          <p:cNvPr id="12" name="Platshållare för bildnummer 23">
            <a:extLst>
              <a:ext uri="{FF2B5EF4-FFF2-40B4-BE49-F238E27FC236}">
                <a16:creationId xmlns:a16="http://schemas.microsoft.com/office/drawing/2014/main" id="{BA8B414C-B89F-7C41-8DA9-E04CAE7B1CDE}"/>
              </a:ext>
            </a:extLst>
          </p:cNvPr>
          <p:cNvSpPr>
            <a:spLocks noGrp="1"/>
          </p:cNvSpPr>
          <p:nvPr>
            <p:ph type="sldNum" sz="quarter" idx="4"/>
          </p:nvPr>
        </p:nvSpPr>
        <p:spPr>
          <a:xfrm>
            <a:off x="11455684" y="116275"/>
            <a:ext cx="334697" cy="182560"/>
          </a:xfrm>
          <a:prstGeom prst="rect">
            <a:avLst/>
          </a:prstGeom>
        </p:spPr>
        <p:txBody>
          <a:bodyPr anchor="ctr"/>
          <a:lstStyle>
            <a:lvl1pPr algn="r">
              <a:defRPr sz="800" b="0" i="0">
                <a:solidFill>
                  <a:schemeClr val="tx2"/>
                </a:solidFill>
                <a:latin typeface="Lab Grotesque" pitchFamily="2" charset="0"/>
              </a:defRPr>
            </a:lvl1pPr>
          </a:lstStyle>
          <a:p>
            <a:fld id="{B1B63437-8A26-BE43-AB46-80340C37E737}" type="slidenum">
              <a:rPr lang="sv-SE" smtClean="0"/>
              <a:pPr/>
              <a:t>‹#›</a:t>
            </a:fld>
            <a:endParaRPr lang="sv-SE"/>
          </a:p>
        </p:txBody>
      </p:sp>
      <p:pic>
        <p:nvPicPr>
          <p:cNvPr id="8" name="Bildobjekt 7">
            <a:extLst>
              <a:ext uri="{FF2B5EF4-FFF2-40B4-BE49-F238E27FC236}">
                <a16:creationId xmlns:a16="http://schemas.microsoft.com/office/drawing/2014/main" id="{FECAF94E-9920-3448-B73A-DAAAC50CD02A}"/>
              </a:ext>
            </a:extLst>
          </p:cNvPr>
          <p:cNvPicPr>
            <a:picLocks noChangeAspect="1"/>
          </p:cNvPicPr>
          <p:nvPr userDrawn="1"/>
        </p:nvPicPr>
        <p:blipFill>
          <a:blip r:embed="rId12"/>
          <a:srcRect/>
          <a:stretch/>
        </p:blipFill>
        <p:spPr>
          <a:xfrm>
            <a:off x="333491" y="104033"/>
            <a:ext cx="1441406" cy="196843"/>
          </a:xfrm>
          <a:prstGeom prst="rect">
            <a:avLst/>
          </a:prstGeom>
        </p:spPr>
      </p:pic>
    </p:spTree>
    <p:extLst>
      <p:ext uri="{BB962C8B-B14F-4D97-AF65-F5344CB8AC3E}">
        <p14:creationId xmlns:p14="http://schemas.microsoft.com/office/powerpoint/2010/main" val="241018069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60" r:id="rId3"/>
    <p:sldLayoutId id="2147483754" r:id="rId4"/>
    <p:sldLayoutId id="2147483755" r:id="rId5"/>
    <p:sldLayoutId id="2147483761" r:id="rId6"/>
    <p:sldLayoutId id="2147483756" r:id="rId7"/>
    <p:sldLayoutId id="2147483757" r:id="rId8"/>
    <p:sldLayoutId id="2147483758" r:id="rId9"/>
    <p:sldLayoutId id="2147483759" r:id="rId10"/>
  </p:sldLayoutIdLst>
  <p:hf hdr="0" ftr="0"/>
  <p:txStyles>
    <p:titleStyle>
      <a:lvl1pPr algn="l" defTabSz="914400" rtl="0" eaLnBrk="1" latinLnBrk="0" hangingPunct="1">
        <a:lnSpc>
          <a:spcPct val="90000"/>
        </a:lnSpc>
        <a:spcBef>
          <a:spcPct val="0"/>
        </a:spcBef>
        <a:buNone/>
        <a:defRPr sz="4400" b="1" i="0" kern="1200">
          <a:solidFill>
            <a:schemeClr val="tx1"/>
          </a:solidFill>
          <a:latin typeface="Lab Grotesque Blac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b Grotesqu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b Grotesqu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b Grotesqu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b Grotesqu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42">
          <p15:clr>
            <a:srgbClr val="F26B43"/>
          </p15:clr>
        </p15:guide>
        <p15:guide id="2" pos="506">
          <p15:clr>
            <a:srgbClr val="F26B43"/>
          </p15:clr>
        </p15:guide>
        <p15:guide id="3" pos="715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9_CF1C8A6E.xm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F5_7F889B07.xm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microsoft.com/office/2018/10/relationships/comments" Target="../comments/modernComment_2FD_335190B8.xm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18/10/relationships/comments" Target="../comments/modernComment_2F8_DDCC8D1D.xml"/><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4.xml"/><Relationship Id="rId6"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microsoft.com/office/2018/10/relationships/comments" Target="../comments/modernComment_2F7_C4A33855.xm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C7DC5B2-252A-42DC-B440-0EBC64A73889}"/>
              </a:ext>
            </a:extLst>
          </p:cNvPr>
          <p:cNvSpPr>
            <a:spLocks noGrp="1"/>
          </p:cNvSpPr>
          <p:nvPr>
            <p:ph type="body" sz="quarter" idx="10"/>
          </p:nvPr>
        </p:nvSpPr>
        <p:spPr>
          <a:xfrm>
            <a:off x="662486" y="3819266"/>
            <a:ext cx="8895339" cy="1870292"/>
          </a:xfrm>
        </p:spPr>
        <p:txBody>
          <a:bodyPr/>
          <a:lstStyle/>
          <a:p>
            <a:r>
              <a:rPr lang="sv-SE" sz="4000" dirty="0">
                <a:effectLst/>
                <a:latin typeface="Calibri" panose="020F0502020204030204" pitchFamily="34" charset="0"/>
                <a:ea typeface="Times New Roman" panose="02020603050405020304" pitchFamily="18" charset="0"/>
              </a:rPr>
              <a:t>EU-lagstiftning - så funkar EU-processerna</a:t>
            </a:r>
          </a:p>
          <a:p>
            <a:endParaRPr lang="sv-SE" sz="2000" dirty="0">
              <a:latin typeface="Calibri" panose="020F0502020204030204" pitchFamily="34" charset="0"/>
            </a:endParaRPr>
          </a:p>
          <a:p>
            <a:r>
              <a:rPr lang="sv-SE" sz="1800" dirty="0">
                <a:latin typeface="Calibri" panose="020F0502020204030204" pitchFamily="34" charset="0"/>
              </a:rPr>
              <a:t>Jenny Svärd</a:t>
            </a:r>
            <a:endParaRPr lang="sv-SE" sz="1800" dirty="0"/>
          </a:p>
        </p:txBody>
      </p:sp>
      <p:sp>
        <p:nvSpPr>
          <p:cNvPr id="3" name="Platshållare för datum 2">
            <a:extLst>
              <a:ext uri="{FF2B5EF4-FFF2-40B4-BE49-F238E27FC236}">
                <a16:creationId xmlns:a16="http://schemas.microsoft.com/office/drawing/2014/main" id="{B1BD3874-B267-42C2-A0AA-5FFFB3D93B5A}"/>
              </a:ext>
            </a:extLst>
          </p:cNvPr>
          <p:cNvSpPr>
            <a:spLocks noGrp="1"/>
          </p:cNvSpPr>
          <p:nvPr>
            <p:ph type="dt" sz="half" idx="11"/>
          </p:nvPr>
        </p:nvSpPr>
        <p:spPr/>
        <p:txBody>
          <a:bodyPr/>
          <a:lstStyle/>
          <a:p>
            <a:fld id="{5D746ED8-8A85-044D-948A-A4B1F9B69AD2}" type="datetime1">
              <a:rPr lang="sv-SE" smtClean="0"/>
              <a:pPr/>
              <a:t>2022-01-18</a:t>
            </a:fld>
            <a:endParaRPr lang="sv-SE"/>
          </a:p>
        </p:txBody>
      </p:sp>
      <p:sp>
        <p:nvSpPr>
          <p:cNvPr id="4" name="Platshållare för bildnummer 3">
            <a:extLst>
              <a:ext uri="{FF2B5EF4-FFF2-40B4-BE49-F238E27FC236}">
                <a16:creationId xmlns:a16="http://schemas.microsoft.com/office/drawing/2014/main" id="{4818A177-DFBB-400C-B8EB-39AF1802B728}"/>
              </a:ext>
            </a:extLst>
          </p:cNvPr>
          <p:cNvSpPr>
            <a:spLocks noGrp="1"/>
          </p:cNvSpPr>
          <p:nvPr>
            <p:ph type="sldNum" sz="quarter" idx="12"/>
          </p:nvPr>
        </p:nvSpPr>
        <p:spPr/>
        <p:txBody>
          <a:bodyPr/>
          <a:lstStyle/>
          <a:p>
            <a:fld id="{B1B63437-8A26-BE43-AB46-80340C37E737}" type="slidenum">
              <a:rPr lang="sv-SE" smtClean="0"/>
              <a:pPr/>
              <a:t>1</a:t>
            </a:fld>
            <a:endParaRPr lang="sv-SE"/>
          </a:p>
        </p:txBody>
      </p:sp>
    </p:spTree>
    <p:extLst>
      <p:ext uri="{BB962C8B-B14F-4D97-AF65-F5344CB8AC3E}">
        <p14:creationId xmlns:p14="http://schemas.microsoft.com/office/powerpoint/2010/main" val="1222046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C2411C2-B810-4CB7-9097-5D3D7CFA5AAC}"/>
              </a:ext>
            </a:extLst>
          </p:cNvPr>
          <p:cNvSpPr>
            <a:spLocks noGrp="1"/>
          </p:cNvSpPr>
          <p:nvPr>
            <p:ph type="dt" sz="half" idx="10"/>
          </p:nvPr>
        </p:nvSpPr>
        <p:spPr/>
        <p:txBody>
          <a:bodyPr/>
          <a:lstStyle/>
          <a:p>
            <a:fld id="{CF0C2AF8-CF07-F84C-9A4A-79F6D3437CF6}" type="datetime1">
              <a:rPr lang="sv-SE" smtClean="0"/>
              <a:pPr/>
              <a:t>2022-01-18</a:t>
            </a:fld>
            <a:endParaRPr lang="sv-SE"/>
          </a:p>
        </p:txBody>
      </p:sp>
      <p:sp>
        <p:nvSpPr>
          <p:cNvPr id="6" name="Platshållare för bildnummer 5">
            <a:extLst>
              <a:ext uri="{FF2B5EF4-FFF2-40B4-BE49-F238E27FC236}">
                <a16:creationId xmlns:a16="http://schemas.microsoft.com/office/drawing/2014/main" id="{8F3110E5-94C5-4FFE-B70E-A82F893D0A35}"/>
              </a:ext>
            </a:extLst>
          </p:cNvPr>
          <p:cNvSpPr>
            <a:spLocks noGrp="1"/>
          </p:cNvSpPr>
          <p:nvPr>
            <p:ph type="sldNum" sz="quarter" idx="12"/>
          </p:nvPr>
        </p:nvSpPr>
        <p:spPr/>
        <p:txBody>
          <a:bodyPr/>
          <a:lstStyle/>
          <a:p>
            <a:fld id="{B1B63437-8A26-BE43-AB46-80340C37E737}" type="slidenum">
              <a:rPr lang="sv-SE" smtClean="0"/>
              <a:pPr/>
              <a:t>10</a:t>
            </a:fld>
            <a:endParaRPr lang="sv-SE"/>
          </a:p>
        </p:txBody>
      </p:sp>
      <p:pic>
        <p:nvPicPr>
          <p:cNvPr id="1026" name="Bildobjekt 4">
            <a:extLst>
              <a:ext uri="{FF2B5EF4-FFF2-40B4-BE49-F238E27FC236}">
                <a16:creationId xmlns:a16="http://schemas.microsoft.com/office/drawing/2014/main" id="{B1317F18-89FA-4103-AD61-A674FB02F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610" y="822117"/>
            <a:ext cx="7490179" cy="5605553"/>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ruta 1">
            <a:extLst>
              <a:ext uri="{FF2B5EF4-FFF2-40B4-BE49-F238E27FC236}">
                <a16:creationId xmlns:a16="http://schemas.microsoft.com/office/drawing/2014/main" id="{53452580-AB45-4FAB-A42E-3D71F5CA7904}"/>
              </a:ext>
            </a:extLst>
          </p:cNvPr>
          <p:cNvSpPr txBox="1"/>
          <p:nvPr/>
        </p:nvSpPr>
        <p:spPr>
          <a:xfrm>
            <a:off x="9804906" y="3548270"/>
            <a:ext cx="1818126" cy="307777"/>
          </a:xfrm>
          <a:prstGeom prst="rect">
            <a:avLst/>
          </a:prstGeom>
          <a:solidFill>
            <a:schemeClr val="bg2">
              <a:lumMod val="90000"/>
            </a:schemeClr>
          </a:solidFill>
        </p:spPr>
        <p:txBody>
          <a:bodyPr wrap="none" rtlCol="0">
            <a:spAutoFit/>
          </a:bodyPr>
          <a:lstStyle/>
          <a:p>
            <a:r>
              <a:rPr lang="sv-SE" sz="1400" dirty="0"/>
              <a:t>Även Kommissionen</a:t>
            </a:r>
          </a:p>
        </p:txBody>
      </p:sp>
    </p:spTree>
    <p:extLst>
      <p:ext uri="{BB962C8B-B14F-4D97-AF65-F5344CB8AC3E}">
        <p14:creationId xmlns:p14="http://schemas.microsoft.com/office/powerpoint/2010/main" val="267494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C7DC5B2-252A-42DC-B440-0EBC64A73889}"/>
              </a:ext>
            </a:extLst>
          </p:cNvPr>
          <p:cNvSpPr>
            <a:spLocks noGrp="1"/>
          </p:cNvSpPr>
          <p:nvPr>
            <p:ph type="body" sz="quarter" idx="10"/>
          </p:nvPr>
        </p:nvSpPr>
        <p:spPr>
          <a:xfrm>
            <a:off x="794566" y="3687186"/>
            <a:ext cx="8895339" cy="1870292"/>
          </a:xfrm>
        </p:spPr>
        <p:txBody>
          <a:bodyPr/>
          <a:lstStyle/>
          <a:p>
            <a:r>
              <a:rPr lang="sv-SE" sz="3600" dirty="0"/>
              <a:t>Hur vi arbetar</a:t>
            </a:r>
          </a:p>
        </p:txBody>
      </p:sp>
      <p:sp>
        <p:nvSpPr>
          <p:cNvPr id="3" name="Platshållare för datum 2">
            <a:extLst>
              <a:ext uri="{FF2B5EF4-FFF2-40B4-BE49-F238E27FC236}">
                <a16:creationId xmlns:a16="http://schemas.microsoft.com/office/drawing/2014/main" id="{B1BD3874-B267-42C2-A0AA-5FFFB3D93B5A}"/>
              </a:ext>
            </a:extLst>
          </p:cNvPr>
          <p:cNvSpPr>
            <a:spLocks noGrp="1"/>
          </p:cNvSpPr>
          <p:nvPr>
            <p:ph type="dt" sz="half" idx="11"/>
          </p:nvPr>
        </p:nvSpPr>
        <p:spPr/>
        <p:txBody>
          <a:bodyPr/>
          <a:lstStyle/>
          <a:p>
            <a:fld id="{5D746ED8-8A85-044D-948A-A4B1F9B69AD2}" type="datetime1">
              <a:rPr lang="sv-SE" smtClean="0"/>
              <a:pPr/>
              <a:t>2022-01-19</a:t>
            </a:fld>
            <a:endParaRPr lang="sv-SE"/>
          </a:p>
        </p:txBody>
      </p:sp>
      <p:sp>
        <p:nvSpPr>
          <p:cNvPr id="4" name="Platshållare för bildnummer 3">
            <a:extLst>
              <a:ext uri="{FF2B5EF4-FFF2-40B4-BE49-F238E27FC236}">
                <a16:creationId xmlns:a16="http://schemas.microsoft.com/office/drawing/2014/main" id="{4818A177-DFBB-400C-B8EB-39AF1802B728}"/>
              </a:ext>
            </a:extLst>
          </p:cNvPr>
          <p:cNvSpPr>
            <a:spLocks noGrp="1"/>
          </p:cNvSpPr>
          <p:nvPr>
            <p:ph type="sldNum" sz="quarter" idx="12"/>
          </p:nvPr>
        </p:nvSpPr>
        <p:spPr/>
        <p:txBody>
          <a:bodyPr/>
          <a:lstStyle/>
          <a:p>
            <a:fld id="{B1B63437-8A26-BE43-AB46-80340C37E737}" type="slidenum">
              <a:rPr lang="sv-SE" smtClean="0"/>
              <a:pPr/>
              <a:t>11</a:t>
            </a:fld>
            <a:endParaRPr lang="sv-SE"/>
          </a:p>
        </p:txBody>
      </p:sp>
    </p:spTree>
    <p:extLst>
      <p:ext uri="{BB962C8B-B14F-4D97-AF65-F5344CB8AC3E}">
        <p14:creationId xmlns:p14="http://schemas.microsoft.com/office/powerpoint/2010/main" val="2974517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FA78FFA-F2D9-4F94-8372-F937437F2624}"/>
              </a:ext>
            </a:extLst>
          </p:cNvPr>
          <p:cNvSpPr>
            <a:spLocks noGrp="1"/>
          </p:cNvSpPr>
          <p:nvPr>
            <p:ph type="body" sz="quarter" idx="23"/>
          </p:nvPr>
        </p:nvSpPr>
        <p:spPr>
          <a:xfrm>
            <a:off x="7870290" y="2686873"/>
            <a:ext cx="2520000" cy="695300"/>
          </a:xfrm>
        </p:spPr>
        <p:txBody>
          <a:bodyPr/>
          <a:lstStyle/>
          <a:p>
            <a:endParaRPr lang="sv-SE" dirty="0"/>
          </a:p>
        </p:txBody>
      </p:sp>
      <p:sp>
        <p:nvSpPr>
          <p:cNvPr id="4" name="Platshållare för text 3">
            <a:extLst>
              <a:ext uri="{FF2B5EF4-FFF2-40B4-BE49-F238E27FC236}">
                <a16:creationId xmlns:a16="http://schemas.microsoft.com/office/drawing/2014/main" id="{472B7891-8FFA-4691-AC43-16D0F2BF2B99}"/>
              </a:ext>
            </a:extLst>
          </p:cNvPr>
          <p:cNvSpPr>
            <a:spLocks noGrp="1"/>
          </p:cNvSpPr>
          <p:nvPr>
            <p:ph type="body" sz="quarter" idx="22"/>
          </p:nvPr>
        </p:nvSpPr>
        <p:spPr>
          <a:xfrm>
            <a:off x="5725474" y="2681115"/>
            <a:ext cx="2520000" cy="695300"/>
          </a:xfrm>
        </p:spPr>
        <p:txBody>
          <a:bodyPr/>
          <a:lstStyle/>
          <a:p>
            <a:endParaRPr lang="sv-SE"/>
          </a:p>
        </p:txBody>
      </p:sp>
      <p:sp>
        <p:nvSpPr>
          <p:cNvPr id="5" name="Platshållare för datum 4">
            <a:extLst>
              <a:ext uri="{FF2B5EF4-FFF2-40B4-BE49-F238E27FC236}">
                <a16:creationId xmlns:a16="http://schemas.microsoft.com/office/drawing/2014/main" id="{37F898F4-FAC0-4F19-A337-EC4FF1DECA92}"/>
              </a:ext>
            </a:extLst>
          </p:cNvPr>
          <p:cNvSpPr>
            <a:spLocks noGrp="1"/>
          </p:cNvSpPr>
          <p:nvPr>
            <p:ph type="dt" sz="half" idx="10"/>
          </p:nvPr>
        </p:nvSpPr>
        <p:spPr/>
        <p:txBody>
          <a:bodyPr/>
          <a:lstStyle/>
          <a:p>
            <a:fld id="{CF0C2AF8-CF07-F84C-9A4A-79F6D3437CF6}" type="datetime1">
              <a:rPr lang="sv-SE" smtClean="0"/>
              <a:pPr/>
              <a:t>2022-01-18</a:t>
            </a:fld>
            <a:endParaRPr lang="sv-SE"/>
          </a:p>
        </p:txBody>
      </p:sp>
      <p:sp>
        <p:nvSpPr>
          <p:cNvPr id="6" name="Platshållare för bildnummer 5">
            <a:extLst>
              <a:ext uri="{FF2B5EF4-FFF2-40B4-BE49-F238E27FC236}">
                <a16:creationId xmlns:a16="http://schemas.microsoft.com/office/drawing/2014/main" id="{C6F51B49-B2A4-4B96-957A-8F1EE9F7EE6B}"/>
              </a:ext>
            </a:extLst>
          </p:cNvPr>
          <p:cNvSpPr>
            <a:spLocks noGrp="1"/>
          </p:cNvSpPr>
          <p:nvPr>
            <p:ph type="sldNum" sz="quarter" idx="12"/>
          </p:nvPr>
        </p:nvSpPr>
        <p:spPr/>
        <p:txBody>
          <a:bodyPr/>
          <a:lstStyle/>
          <a:p>
            <a:fld id="{B1B63437-8A26-BE43-AB46-80340C37E737}" type="slidenum">
              <a:rPr lang="sv-SE" smtClean="0"/>
              <a:pPr/>
              <a:t>12</a:t>
            </a:fld>
            <a:endParaRPr lang="sv-SE"/>
          </a:p>
        </p:txBody>
      </p:sp>
      <p:sp>
        <p:nvSpPr>
          <p:cNvPr id="7" name="Platshållare för text 6">
            <a:extLst>
              <a:ext uri="{FF2B5EF4-FFF2-40B4-BE49-F238E27FC236}">
                <a16:creationId xmlns:a16="http://schemas.microsoft.com/office/drawing/2014/main" id="{2DF6010F-1D4A-45DA-908B-3627AB349552}"/>
              </a:ext>
            </a:extLst>
          </p:cNvPr>
          <p:cNvSpPr>
            <a:spLocks noGrp="1"/>
          </p:cNvSpPr>
          <p:nvPr>
            <p:ph type="body" sz="quarter" idx="21"/>
          </p:nvPr>
        </p:nvSpPr>
        <p:spPr>
          <a:xfrm>
            <a:off x="3575688" y="2681115"/>
            <a:ext cx="2520000" cy="695300"/>
          </a:xfrm>
        </p:spPr>
        <p:txBody>
          <a:bodyPr/>
          <a:lstStyle/>
          <a:p>
            <a:endParaRPr lang="sv-SE"/>
          </a:p>
        </p:txBody>
      </p:sp>
      <p:sp>
        <p:nvSpPr>
          <p:cNvPr id="8" name="Platshållare för text 7">
            <a:extLst>
              <a:ext uri="{FF2B5EF4-FFF2-40B4-BE49-F238E27FC236}">
                <a16:creationId xmlns:a16="http://schemas.microsoft.com/office/drawing/2014/main" id="{46FE9B83-1005-42C3-B496-4C7054D1175D}"/>
              </a:ext>
            </a:extLst>
          </p:cNvPr>
          <p:cNvSpPr>
            <a:spLocks noGrp="1"/>
          </p:cNvSpPr>
          <p:nvPr>
            <p:ph type="body" sz="quarter" idx="26"/>
          </p:nvPr>
        </p:nvSpPr>
        <p:spPr>
          <a:xfrm>
            <a:off x="1433397" y="2681115"/>
            <a:ext cx="2520000" cy="695300"/>
          </a:xfrm>
        </p:spPr>
        <p:txBody>
          <a:bodyPr/>
          <a:lstStyle/>
          <a:p>
            <a:endParaRPr lang="sv-SE" dirty="0"/>
          </a:p>
        </p:txBody>
      </p:sp>
      <p:sp>
        <p:nvSpPr>
          <p:cNvPr id="10" name="Platshållare för text 9">
            <a:extLst>
              <a:ext uri="{FF2B5EF4-FFF2-40B4-BE49-F238E27FC236}">
                <a16:creationId xmlns:a16="http://schemas.microsoft.com/office/drawing/2014/main" id="{416A2FF3-1091-4F76-A1AB-6AD5C2DF534D}"/>
              </a:ext>
            </a:extLst>
          </p:cNvPr>
          <p:cNvSpPr>
            <a:spLocks noGrp="1"/>
          </p:cNvSpPr>
          <p:nvPr>
            <p:ph type="body" sz="quarter" idx="16"/>
          </p:nvPr>
        </p:nvSpPr>
        <p:spPr>
          <a:xfrm>
            <a:off x="1535019" y="4008074"/>
            <a:ext cx="2116165" cy="847715"/>
          </a:xfrm>
        </p:spPr>
        <p:txBody>
          <a:bodyPr/>
          <a:lstStyle/>
          <a:p>
            <a:pPr marL="285750" indent="-285750">
              <a:buFont typeface="Arial" panose="020B0604020202020204" pitchFamily="34" charset="0"/>
              <a:buChar char="•"/>
            </a:pPr>
            <a:r>
              <a:rPr lang="sv-SE"/>
              <a:t>Konsultationer</a:t>
            </a:r>
          </a:p>
          <a:p>
            <a:pPr marL="285750" indent="-285750">
              <a:buFont typeface="Arial" panose="020B0604020202020204" pitchFamily="34" charset="0"/>
              <a:buChar char="•"/>
            </a:pPr>
            <a:r>
              <a:rPr lang="sv-SE"/>
              <a:t>Referensgrupper</a:t>
            </a:r>
          </a:p>
        </p:txBody>
      </p:sp>
      <p:sp>
        <p:nvSpPr>
          <p:cNvPr id="11" name="Platshållare för text 10">
            <a:extLst>
              <a:ext uri="{FF2B5EF4-FFF2-40B4-BE49-F238E27FC236}">
                <a16:creationId xmlns:a16="http://schemas.microsoft.com/office/drawing/2014/main" id="{D54168F4-0DE5-4BEC-A2D2-F8CDBDF2CCE8}"/>
              </a:ext>
            </a:extLst>
          </p:cNvPr>
          <p:cNvSpPr>
            <a:spLocks noGrp="1"/>
          </p:cNvSpPr>
          <p:nvPr>
            <p:ph type="body" sz="quarter" idx="17"/>
          </p:nvPr>
        </p:nvSpPr>
        <p:spPr>
          <a:xfrm>
            <a:off x="1395413" y="3605770"/>
            <a:ext cx="2452254" cy="338137"/>
          </a:xfrm>
        </p:spPr>
        <p:txBody>
          <a:bodyPr/>
          <a:lstStyle/>
          <a:p>
            <a:r>
              <a:rPr lang="sv-SE"/>
              <a:t>Planering av initiativ från Kommissionen</a:t>
            </a:r>
          </a:p>
        </p:txBody>
      </p:sp>
      <p:sp>
        <p:nvSpPr>
          <p:cNvPr id="12" name="Platshållare för text 11">
            <a:extLst>
              <a:ext uri="{FF2B5EF4-FFF2-40B4-BE49-F238E27FC236}">
                <a16:creationId xmlns:a16="http://schemas.microsoft.com/office/drawing/2014/main" id="{EE5A357F-B12C-4652-AD0C-E05621DAEAA1}"/>
              </a:ext>
            </a:extLst>
          </p:cNvPr>
          <p:cNvSpPr>
            <a:spLocks noGrp="1"/>
          </p:cNvSpPr>
          <p:nvPr>
            <p:ph type="body" sz="quarter" idx="27"/>
          </p:nvPr>
        </p:nvSpPr>
        <p:spPr>
          <a:xfrm>
            <a:off x="3693058" y="3976723"/>
            <a:ext cx="2056206" cy="847715"/>
          </a:xfrm>
        </p:spPr>
        <p:txBody>
          <a:bodyPr/>
          <a:lstStyle/>
          <a:p>
            <a:pPr marL="285750" indent="-285750">
              <a:buFont typeface="Arial" panose="020B0604020202020204" pitchFamily="34" charset="0"/>
              <a:buChar char="•"/>
            </a:pPr>
            <a:r>
              <a:rPr lang="sv-SE"/>
              <a:t>Tjänstepersoner på Kommissionen</a:t>
            </a:r>
          </a:p>
        </p:txBody>
      </p:sp>
      <p:sp>
        <p:nvSpPr>
          <p:cNvPr id="13" name="Platshållare för text 12">
            <a:extLst>
              <a:ext uri="{FF2B5EF4-FFF2-40B4-BE49-F238E27FC236}">
                <a16:creationId xmlns:a16="http://schemas.microsoft.com/office/drawing/2014/main" id="{B21E416A-7CED-4FCF-864C-504696F6856B}"/>
              </a:ext>
            </a:extLst>
          </p:cNvPr>
          <p:cNvSpPr>
            <a:spLocks noGrp="1"/>
          </p:cNvSpPr>
          <p:nvPr>
            <p:ph type="body" sz="quarter" idx="28"/>
          </p:nvPr>
        </p:nvSpPr>
        <p:spPr>
          <a:xfrm>
            <a:off x="3693058" y="3622178"/>
            <a:ext cx="2056206" cy="338137"/>
          </a:xfrm>
        </p:spPr>
        <p:txBody>
          <a:bodyPr/>
          <a:lstStyle/>
          <a:p>
            <a:r>
              <a:rPr lang="sv-SE"/>
              <a:t>Förslag tas fram</a:t>
            </a:r>
          </a:p>
        </p:txBody>
      </p:sp>
      <p:sp>
        <p:nvSpPr>
          <p:cNvPr id="14" name="Platshållare för text 13">
            <a:extLst>
              <a:ext uri="{FF2B5EF4-FFF2-40B4-BE49-F238E27FC236}">
                <a16:creationId xmlns:a16="http://schemas.microsoft.com/office/drawing/2014/main" id="{55C0B69C-8E14-48FA-BB98-94BCBE89DD52}"/>
              </a:ext>
            </a:extLst>
          </p:cNvPr>
          <p:cNvSpPr>
            <a:spLocks noGrp="1"/>
          </p:cNvSpPr>
          <p:nvPr>
            <p:ph type="body" sz="quarter" idx="29"/>
          </p:nvPr>
        </p:nvSpPr>
        <p:spPr>
          <a:xfrm>
            <a:off x="5725474" y="3976723"/>
            <a:ext cx="2247275" cy="847715"/>
          </a:xfrm>
        </p:spPr>
        <p:txBody>
          <a:bodyPr/>
          <a:lstStyle/>
          <a:p>
            <a:pPr marL="285750" indent="-285750">
              <a:buFont typeface="Arial" panose="020B0604020202020204" pitchFamily="34" charset="0"/>
              <a:buChar char="•"/>
            </a:pPr>
            <a:r>
              <a:rPr lang="sv-SE"/>
              <a:t>Rådet</a:t>
            </a:r>
          </a:p>
          <a:p>
            <a:pPr marL="285750" indent="-285750">
              <a:buFont typeface="Arial" panose="020B0604020202020204" pitchFamily="34" charset="0"/>
              <a:buChar char="•"/>
            </a:pPr>
            <a:r>
              <a:rPr lang="sv-SE"/>
              <a:t>Europaparlamentet</a:t>
            </a:r>
          </a:p>
        </p:txBody>
      </p:sp>
      <p:sp>
        <p:nvSpPr>
          <p:cNvPr id="15" name="Platshållare för text 14">
            <a:extLst>
              <a:ext uri="{FF2B5EF4-FFF2-40B4-BE49-F238E27FC236}">
                <a16:creationId xmlns:a16="http://schemas.microsoft.com/office/drawing/2014/main" id="{B5788475-D972-4311-8DEE-BADAD265AC8C}"/>
              </a:ext>
            </a:extLst>
          </p:cNvPr>
          <p:cNvSpPr>
            <a:spLocks noGrp="1"/>
          </p:cNvSpPr>
          <p:nvPr>
            <p:ph type="body" sz="quarter" idx="30"/>
          </p:nvPr>
        </p:nvSpPr>
        <p:spPr>
          <a:xfrm>
            <a:off x="5851641" y="3622178"/>
            <a:ext cx="2056205" cy="338137"/>
          </a:xfrm>
        </p:spPr>
        <p:txBody>
          <a:bodyPr/>
          <a:lstStyle/>
          <a:p>
            <a:r>
              <a:rPr lang="sv-SE"/>
              <a:t>Beslutsprocess</a:t>
            </a:r>
          </a:p>
        </p:txBody>
      </p:sp>
      <p:sp>
        <p:nvSpPr>
          <p:cNvPr id="16" name="Platshållare för text 15">
            <a:extLst>
              <a:ext uri="{FF2B5EF4-FFF2-40B4-BE49-F238E27FC236}">
                <a16:creationId xmlns:a16="http://schemas.microsoft.com/office/drawing/2014/main" id="{75F84D6A-228A-4555-98D8-D135CD42BCAC}"/>
              </a:ext>
            </a:extLst>
          </p:cNvPr>
          <p:cNvSpPr>
            <a:spLocks noGrp="1"/>
          </p:cNvSpPr>
          <p:nvPr>
            <p:ph type="body" sz="quarter" idx="31"/>
          </p:nvPr>
        </p:nvSpPr>
        <p:spPr>
          <a:xfrm>
            <a:off x="8102187" y="4012277"/>
            <a:ext cx="2056206" cy="847715"/>
          </a:xfrm>
        </p:spPr>
        <p:txBody>
          <a:bodyPr/>
          <a:lstStyle/>
          <a:p>
            <a:pPr marL="285750" indent="-285750">
              <a:buFont typeface="Arial" panose="020B0604020202020204" pitchFamily="34" charset="0"/>
              <a:buChar char="•"/>
            </a:pPr>
            <a:r>
              <a:rPr lang="sv-SE"/>
              <a:t>Remiss</a:t>
            </a:r>
          </a:p>
        </p:txBody>
      </p:sp>
      <p:sp>
        <p:nvSpPr>
          <p:cNvPr id="17" name="Platshållare för text 16">
            <a:extLst>
              <a:ext uri="{FF2B5EF4-FFF2-40B4-BE49-F238E27FC236}">
                <a16:creationId xmlns:a16="http://schemas.microsoft.com/office/drawing/2014/main" id="{D20D328D-77AB-46E6-97EF-5B4DFE6EB130}"/>
              </a:ext>
            </a:extLst>
          </p:cNvPr>
          <p:cNvSpPr>
            <a:spLocks noGrp="1"/>
          </p:cNvSpPr>
          <p:nvPr>
            <p:ph type="body" sz="quarter" idx="32"/>
          </p:nvPr>
        </p:nvSpPr>
        <p:spPr>
          <a:xfrm>
            <a:off x="7972750" y="3622178"/>
            <a:ext cx="2056206" cy="338137"/>
          </a:xfrm>
        </p:spPr>
        <p:txBody>
          <a:bodyPr/>
          <a:lstStyle/>
          <a:p>
            <a:r>
              <a:rPr lang="sv-SE"/>
              <a:t>Genomförande</a:t>
            </a:r>
          </a:p>
        </p:txBody>
      </p:sp>
      <p:sp>
        <p:nvSpPr>
          <p:cNvPr id="21" name="textruta 20">
            <a:extLst>
              <a:ext uri="{FF2B5EF4-FFF2-40B4-BE49-F238E27FC236}">
                <a16:creationId xmlns:a16="http://schemas.microsoft.com/office/drawing/2014/main" id="{6A48C9B7-F6D9-452B-8EA0-3407CA9878DC}"/>
              </a:ext>
            </a:extLst>
          </p:cNvPr>
          <p:cNvSpPr txBox="1"/>
          <p:nvPr/>
        </p:nvSpPr>
        <p:spPr>
          <a:xfrm>
            <a:off x="3708795" y="4007830"/>
            <a:ext cx="6097384" cy="369332"/>
          </a:xfrm>
          <a:prstGeom prst="rect">
            <a:avLst/>
          </a:prstGeom>
          <a:noFill/>
        </p:spPr>
        <p:txBody>
          <a:bodyPr wrap="square">
            <a:spAutoFit/>
          </a:bodyPr>
          <a:lstStyle/>
          <a:p>
            <a:r>
              <a:rPr lang="sv-SE" b="0" i="0">
                <a:solidFill>
                  <a:srgbClr val="000000"/>
                </a:solidFill>
                <a:effectLst/>
                <a:latin typeface="Times New Roman" panose="02020603050405020304" pitchFamily="18" charset="0"/>
              </a:rPr>
              <a:t> </a:t>
            </a:r>
            <a:endParaRPr lang="sv-SE"/>
          </a:p>
        </p:txBody>
      </p:sp>
      <p:sp>
        <p:nvSpPr>
          <p:cNvPr id="41" name="Rubrik 1">
            <a:extLst>
              <a:ext uri="{FF2B5EF4-FFF2-40B4-BE49-F238E27FC236}">
                <a16:creationId xmlns:a16="http://schemas.microsoft.com/office/drawing/2014/main" id="{D78B5C99-3BC5-4295-A782-C8F52ACF74DA}"/>
              </a:ext>
            </a:extLst>
          </p:cNvPr>
          <p:cNvSpPr>
            <a:spLocks noGrp="1"/>
          </p:cNvSpPr>
          <p:nvPr>
            <p:ph type="ctrTitle"/>
          </p:nvPr>
        </p:nvSpPr>
        <p:spPr>
          <a:xfrm>
            <a:off x="1395413" y="1720850"/>
            <a:ext cx="8553450" cy="655638"/>
          </a:xfrm>
        </p:spPr>
        <p:txBody>
          <a:bodyPr>
            <a:normAutofit fontScale="90000"/>
          </a:bodyPr>
          <a:lstStyle/>
          <a:p>
            <a:r>
              <a:rPr lang="sv-SE" dirty="0"/>
              <a:t>Påverkansmöjligheter genom hela kedjan</a:t>
            </a:r>
          </a:p>
        </p:txBody>
      </p:sp>
    </p:spTree>
    <p:extLst>
      <p:ext uri="{BB962C8B-B14F-4D97-AF65-F5344CB8AC3E}">
        <p14:creationId xmlns:p14="http://schemas.microsoft.com/office/powerpoint/2010/main" val="347475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21D352E-C2B5-48B4-9A93-D661B0FC2B43}"/>
              </a:ext>
            </a:extLst>
          </p:cNvPr>
          <p:cNvSpPr>
            <a:spLocks noGrp="1"/>
          </p:cNvSpPr>
          <p:nvPr>
            <p:ph type="dt" sz="half" idx="10"/>
          </p:nvPr>
        </p:nvSpPr>
        <p:spPr/>
        <p:txBody>
          <a:bodyPr/>
          <a:lstStyle/>
          <a:p>
            <a:fld id="{CF0C2AF8-CF07-F84C-9A4A-79F6D3437CF6}" type="datetime1">
              <a:rPr lang="sv-SE" smtClean="0"/>
              <a:pPr/>
              <a:t>2022-01-19</a:t>
            </a:fld>
            <a:endParaRPr lang="sv-SE"/>
          </a:p>
        </p:txBody>
      </p:sp>
      <p:sp>
        <p:nvSpPr>
          <p:cNvPr id="3" name="Platshållare för bildnummer 2">
            <a:extLst>
              <a:ext uri="{FF2B5EF4-FFF2-40B4-BE49-F238E27FC236}">
                <a16:creationId xmlns:a16="http://schemas.microsoft.com/office/drawing/2014/main" id="{84D66824-A15E-4B7A-BD38-0E625E549354}"/>
              </a:ext>
            </a:extLst>
          </p:cNvPr>
          <p:cNvSpPr>
            <a:spLocks noGrp="1"/>
          </p:cNvSpPr>
          <p:nvPr>
            <p:ph type="sldNum" sz="quarter" idx="12"/>
          </p:nvPr>
        </p:nvSpPr>
        <p:spPr/>
        <p:txBody>
          <a:bodyPr/>
          <a:lstStyle/>
          <a:p>
            <a:fld id="{B1B63437-8A26-BE43-AB46-80340C37E737}" type="slidenum">
              <a:rPr lang="sv-SE" smtClean="0"/>
              <a:pPr/>
              <a:t>13</a:t>
            </a:fld>
            <a:endParaRPr lang="sv-SE"/>
          </a:p>
        </p:txBody>
      </p:sp>
      <p:sp>
        <p:nvSpPr>
          <p:cNvPr id="4" name="Platshållare för text 3">
            <a:extLst>
              <a:ext uri="{FF2B5EF4-FFF2-40B4-BE49-F238E27FC236}">
                <a16:creationId xmlns:a16="http://schemas.microsoft.com/office/drawing/2014/main" id="{8AD93C42-30DF-47D5-9AE9-AB96F2064C93}"/>
              </a:ext>
            </a:extLst>
          </p:cNvPr>
          <p:cNvSpPr>
            <a:spLocks noGrp="1"/>
          </p:cNvSpPr>
          <p:nvPr>
            <p:ph type="body" sz="quarter" idx="13"/>
          </p:nvPr>
        </p:nvSpPr>
        <p:spPr>
          <a:xfrm>
            <a:off x="814162" y="2096791"/>
            <a:ext cx="10548938" cy="4055724"/>
          </a:xfrm>
        </p:spPr>
        <p:txBody>
          <a:bodyPr/>
          <a:lstStyle/>
          <a:p>
            <a:r>
              <a:rPr lang="sv-SE" sz="1800" dirty="0"/>
              <a:t>Tar fram positioner om olika frågor, tillsammans med branscherna</a:t>
            </a:r>
          </a:p>
          <a:p>
            <a:r>
              <a:rPr lang="sv-SE" sz="1800" dirty="0"/>
              <a:t>Möten med Kommissionen</a:t>
            </a:r>
          </a:p>
          <a:p>
            <a:r>
              <a:rPr lang="sv-SE" sz="1800" dirty="0"/>
              <a:t>Möten med Parlamentariker</a:t>
            </a:r>
          </a:p>
          <a:p>
            <a:r>
              <a:rPr lang="sv-SE" sz="1800" dirty="0"/>
              <a:t>Möten med Regeringskansliet och Permanenta representationen</a:t>
            </a:r>
          </a:p>
          <a:p>
            <a:r>
              <a:rPr lang="sv-SE" sz="1800" dirty="0"/>
              <a:t>Samarbete med andra federationer </a:t>
            </a:r>
          </a:p>
          <a:p>
            <a:r>
              <a:rPr lang="sv-SE" sz="1800" dirty="0"/>
              <a:t>Bidrar till </a:t>
            </a:r>
            <a:r>
              <a:rPr lang="sv-SE" sz="1800" dirty="0" err="1"/>
              <a:t>BusinessEuropes</a:t>
            </a:r>
            <a:r>
              <a:rPr lang="sv-SE" sz="1800" dirty="0"/>
              <a:t> påverkansarbete</a:t>
            </a:r>
          </a:p>
        </p:txBody>
      </p:sp>
      <p:sp>
        <p:nvSpPr>
          <p:cNvPr id="5" name="Rubrik 4">
            <a:extLst>
              <a:ext uri="{FF2B5EF4-FFF2-40B4-BE49-F238E27FC236}">
                <a16:creationId xmlns:a16="http://schemas.microsoft.com/office/drawing/2014/main" id="{CE2FC476-6D97-49CF-B17A-B0D18BA48D0E}"/>
              </a:ext>
            </a:extLst>
          </p:cNvPr>
          <p:cNvSpPr>
            <a:spLocks noGrp="1"/>
          </p:cNvSpPr>
          <p:nvPr>
            <p:ph type="ctrTitle"/>
          </p:nvPr>
        </p:nvSpPr>
        <p:spPr/>
        <p:txBody>
          <a:bodyPr>
            <a:normAutofit fontScale="90000"/>
          </a:bodyPr>
          <a:lstStyle/>
          <a:p>
            <a:r>
              <a:rPr lang="sv-SE" dirty="0"/>
              <a:t>Svenskt Näringslivs arbete</a:t>
            </a:r>
          </a:p>
        </p:txBody>
      </p:sp>
      <p:pic>
        <p:nvPicPr>
          <p:cNvPr id="7" name="Bildobjekt 6" descr="En bild som visar text, visitkort&#10;&#10;Automatiskt genererad beskrivning">
            <a:extLst>
              <a:ext uri="{FF2B5EF4-FFF2-40B4-BE49-F238E27FC236}">
                <a16:creationId xmlns:a16="http://schemas.microsoft.com/office/drawing/2014/main" id="{B9AF9188-74CE-41B3-90B5-7CB3E7576C35}"/>
              </a:ext>
            </a:extLst>
          </p:cNvPr>
          <p:cNvPicPr>
            <a:picLocks noChangeAspect="1"/>
          </p:cNvPicPr>
          <p:nvPr/>
        </p:nvPicPr>
        <p:blipFill>
          <a:blip r:embed="rId2"/>
          <a:stretch>
            <a:fillRect/>
          </a:stretch>
        </p:blipFill>
        <p:spPr>
          <a:xfrm>
            <a:off x="8701999" y="1696721"/>
            <a:ext cx="2921033" cy="4055724"/>
          </a:xfrm>
          <a:prstGeom prst="rect">
            <a:avLst/>
          </a:prstGeom>
        </p:spPr>
      </p:pic>
    </p:spTree>
    <p:extLst>
      <p:ext uri="{BB962C8B-B14F-4D97-AF65-F5344CB8AC3E}">
        <p14:creationId xmlns:p14="http://schemas.microsoft.com/office/powerpoint/2010/main" val="889912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C7DC5B2-252A-42DC-B440-0EBC64A73889}"/>
              </a:ext>
            </a:extLst>
          </p:cNvPr>
          <p:cNvSpPr>
            <a:spLocks noGrp="1"/>
          </p:cNvSpPr>
          <p:nvPr>
            <p:ph type="body" sz="quarter" idx="10"/>
          </p:nvPr>
        </p:nvSpPr>
        <p:spPr>
          <a:xfrm>
            <a:off x="794566" y="3687186"/>
            <a:ext cx="8895339" cy="1870292"/>
          </a:xfrm>
        </p:spPr>
        <p:txBody>
          <a:bodyPr/>
          <a:lstStyle/>
          <a:p>
            <a:r>
              <a:rPr lang="sv-SE" sz="3600" dirty="0"/>
              <a:t>Green Deal</a:t>
            </a:r>
          </a:p>
        </p:txBody>
      </p:sp>
      <p:sp>
        <p:nvSpPr>
          <p:cNvPr id="3" name="Platshållare för datum 2">
            <a:extLst>
              <a:ext uri="{FF2B5EF4-FFF2-40B4-BE49-F238E27FC236}">
                <a16:creationId xmlns:a16="http://schemas.microsoft.com/office/drawing/2014/main" id="{B1BD3874-B267-42C2-A0AA-5FFFB3D93B5A}"/>
              </a:ext>
            </a:extLst>
          </p:cNvPr>
          <p:cNvSpPr>
            <a:spLocks noGrp="1"/>
          </p:cNvSpPr>
          <p:nvPr>
            <p:ph type="dt" sz="half" idx="11"/>
          </p:nvPr>
        </p:nvSpPr>
        <p:spPr/>
        <p:txBody>
          <a:bodyPr/>
          <a:lstStyle/>
          <a:p>
            <a:fld id="{5D746ED8-8A85-044D-948A-A4B1F9B69AD2}" type="datetime1">
              <a:rPr lang="sv-SE" smtClean="0"/>
              <a:pPr/>
              <a:t>2022-01-19</a:t>
            </a:fld>
            <a:endParaRPr lang="sv-SE"/>
          </a:p>
        </p:txBody>
      </p:sp>
      <p:sp>
        <p:nvSpPr>
          <p:cNvPr id="4" name="Platshållare för bildnummer 3">
            <a:extLst>
              <a:ext uri="{FF2B5EF4-FFF2-40B4-BE49-F238E27FC236}">
                <a16:creationId xmlns:a16="http://schemas.microsoft.com/office/drawing/2014/main" id="{4818A177-DFBB-400C-B8EB-39AF1802B728}"/>
              </a:ext>
            </a:extLst>
          </p:cNvPr>
          <p:cNvSpPr>
            <a:spLocks noGrp="1"/>
          </p:cNvSpPr>
          <p:nvPr>
            <p:ph type="sldNum" sz="quarter" idx="12"/>
          </p:nvPr>
        </p:nvSpPr>
        <p:spPr/>
        <p:txBody>
          <a:bodyPr/>
          <a:lstStyle/>
          <a:p>
            <a:fld id="{B1B63437-8A26-BE43-AB46-80340C37E737}" type="slidenum">
              <a:rPr lang="sv-SE" smtClean="0"/>
              <a:pPr/>
              <a:t>14</a:t>
            </a:fld>
            <a:endParaRPr lang="sv-SE"/>
          </a:p>
        </p:txBody>
      </p:sp>
    </p:spTree>
    <p:extLst>
      <p:ext uri="{BB962C8B-B14F-4D97-AF65-F5344CB8AC3E}">
        <p14:creationId xmlns:p14="http://schemas.microsoft.com/office/powerpoint/2010/main" val="2323103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E4750C-CE8B-4970-BEAD-3697294FD80C}"/>
              </a:ext>
            </a:extLst>
          </p:cNvPr>
          <p:cNvSpPr>
            <a:spLocks noGrp="1"/>
          </p:cNvSpPr>
          <p:nvPr>
            <p:ph type="title"/>
          </p:nvPr>
        </p:nvSpPr>
        <p:spPr>
          <a:xfrm>
            <a:off x="741238" y="855459"/>
            <a:ext cx="8728729" cy="819533"/>
          </a:xfrm>
        </p:spPr>
        <p:txBody>
          <a:bodyPr/>
          <a:lstStyle/>
          <a:p>
            <a:r>
              <a:rPr lang="sv-SE" dirty="0"/>
              <a:t>European Green Deal </a:t>
            </a:r>
          </a:p>
        </p:txBody>
      </p:sp>
      <p:sp>
        <p:nvSpPr>
          <p:cNvPr id="6" name="Platshållare för innehåll 2">
            <a:extLst>
              <a:ext uri="{FF2B5EF4-FFF2-40B4-BE49-F238E27FC236}">
                <a16:creationId xmlns:a16="http://schemas.microsoft.com/office/drawing/2014/main" id="{42CE20A8-28EB-43A9-A010-85CD91940BD7}"/>
              </a:ext>
            </a:extLst>
          </p:cNvPr>
          <p:cNvSpPr>
            <a:spLocks noGrp="1"/>
          </p:cNvSpPr>
          <p:nvPr>
            <p:ph idx="1"/>
          </p:nvPr>
        </p:nvSpPr>
        <p:spPr>
          <a:xfrm>
            <a:off x="649881" y="1951847"/>
            <a:ext cx="4812659" cy="4321628"/>
          </a:xfrm>
        </p:spPr>
        <p:txBody>
          <a:bodyPr>
            <a:normAutofit/>
          </a:bodyPr>
          <a:lstStyle/>
          <a:p>
            <a:pPr marL="0" indent="0">
              <a:lnSpc>
                <a:spcPct val="150000"/>
              </a:lnSpc>
              <a:buNone/>
            </a:pPr>
            <a:r>
              <a:rPr lang="en-US" sz="1800" i="1" dirty="0"/>
              <a:t>“The European Green Deal launches a </a:t>
            </a:r>
            <a:r>
              <a:rPr lang="en-US" sz="1800" b="1" i="1" dirty="0"/>
              <a:t>new growth strategy for the EU</a:t>
            </a:r>
            <a:r>
              <a:rPr lang="en-US" sz="1800" i="1" dirty="0"/>
              <a:t>. </a:t>
            </a:r>
          </a:p>
          <a:p>
            <a:pPr marL="0" indent="0">
              <a:lnSpc>
                <a:spcPct val="150000"/>
              </a:lnSpc>
              <a:buNone/>
            </a:pPr>
            <a:r>
              <a:rPr lang="en-US" sz="1800" i="1" dirty="0"/>
              <a:t>It supports the transition of the EU to a </a:t>
            </a:r>
            <a:r>
              <a:rPr lang="en-US" sz="1800" b="1" i="1" dirty="0"/>
              <a:t>fair and prosperous society </a:t>
            </a:r>
            <a:r>
              <a:rPr lang="en-US" sz="1800" i="1" dirty="0"/>
              <a:t>that responds to the challenges posed by climate change and environmental degradation, improving the quality of life of current and future generations.”</a:t>
            </a:r>
            <a:endParaRPr lang="sv-SE" sz="1800" i="1" dirty="0"/>
          </a:p>
        </p:txBody>
      </p:sp>
      <p:pic>
        <p:nvPicPr>
          <p:cNvPr id="3" name="Bildobjekt 2" descr="En bild som visar text, person, spelare, person&#10;&#10;Automatiskt genererad beskrivning">
            <a:extLst>
              <a:ext uri="{FF2B5EF4-FFF2-40B4-BE49-F238E27FC236}">
                <a16:creationId xmlns:a16="http://schemas.microsoft.com/office/drawing/2014/main" id="{F96BF582-151C-4B9E-918D-525563FDC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676" y="2615980"/>
            <a:ext cx="5771729" cy="2654808"/>
          </a:xfrm>
          <a:prstGeom prst="rect">
            <a:avLst/>
          </a:prstGeom>
          <a:effectLst>
            <a:softEdge rad="31750"/>
          </a:effectLst>
        </p:spPr>
      </p:pic>
    </p:spTree>
    <p:extLst>
      <p:ext uri="{BB962C8B-B14F-4D97-AF65-F5344CB8AC3E}">
        <p14:creationId xmlns:p14="http://schemas.microsoft.com/office/powerpoint/2010/main" val="104993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F059EFE-1A18-4DD0-9D4E-C00FED62F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65" r="1" b="6422"/>
          <a:stretch/>
        </p:blipFill>
        <p:spPr bwMode="auto">
          <a:xfrm>
            <a:off x="131572" y="506413"/>
            <a:ext cx="11950700" cy="6283325"/>
          </a:xfrm>
          <a:prstGeom prst="rect">
            <a:avLst/>
          </a:prstGeom>
          <a:noFill/>
        </p:spPr>
      </p:pic>
      <p:sp>
        <p:nvSpPr>
          <p:cNvPr id="3" name="Platshållare för datum 2" hidden="1">
            <a:extLst>
              <a:ext uri="{FF2B5EF4-FFF2-40B4-BE49-F238E27FC236}">
                <a16:creationId xmlns:a16="http://schemas.microsoft.com/office/drawing/2014/main" id="{44D767F2-D671-48E8-8F87-4BA0F8DB796C}"/>
              </a:ext>
            </a:extLst>
          </p:cNvPr>
          <p:cNvSpPr>
            <a:spLocks noGrp="1"/>
          </p:cNvSpPr>
          <p:nvPr>
            <p:ph type="dt" sz="half" idx="10"/>
          </p:nvPr>
        </p:nvSpPr>
        <p:spPr>
          <a:xfrm>
            <a:off x="10529180" y="111181"/>
            <a:ext cx="850021" cy="196842"/>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E62AB525-CE4B-7647-A7F9-61B7685EE543}" type="datetime1">
              <a:rPr lang="sv-SE" smtClean="0"/>
              <a:pPr/>
              <a:t>2022-01-19</a:t>
            </a:fld>
            <a:endParaRPr lang="sv-SE"/>
          </a:p>
        </p:txBody>
      </p:sp>
      <p:sp>
        <p:nvSpPr>
          <p:cNvPr id="4" name="Platshållare för bildnummer 3" hidden="1">
            <a:extLst>
              <a:ext uri="{FF2B5EF4-FFF2-40B4-BE49-F238E27FC236}">
                <a16:creationId xmlns:a16="http://schemas.microsoft.com/office/drawing/2014/main" id="{E60D491D-8DF1-4129-8D63-62804D15D431}"/>
              </a:ext>
            </a:extLst>
          </p:cNvPr>
          <p:cNvSpPr>
            <a:spLocks noGrp="1"/>
          </p:cNvSpPr>
          <p:nvPr>
            <p:ph type="sldNum" sz="quarter" idx="12"/>
          </p:nvPr>
        </p:nvSpPr>
        <p:spPr>
          <a:xfrm>
            <a:off x="11455684" y="116275"/>
            <a:ext cx="334697" cy="182560"/>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1B63437-8A26-BE43-AB46-80340C37E737}" type="slidenum">
              <a:rPr lang="sv-SE" smtClean="0"/>
              <a:pPr>
                <a:spcAft>
                  <a:spcPts val="600"/>
                </a:spcAft>
              </a:pPr>
              <a:t>16</a:t>
            </a:fld>
            <a:endParaRPr lang="sv-SE"/>
          </a:p>
        </p:txBody>
      </p:sp>
      <p:cxnSp>
        <p:nvCxnSpPr>
          <p:cNvPr id="7" name="Rak koppling 6">
            <a:extLst>
              <a:ext uri="{FF2B5EF4-FFF2-40B4-BE49-F238E27FC236}">
                <a16:creationId xmlns:a16="http://schemas.microsoft.com/office/drawing/2014/main" id="{92FE1D2B-E9B2-47B6-989C-D71240BFEDC4}"/>
              </a:ext>
            </a:extLst>
          </p:cNvPr>
          <p:cNvCxnSpPr>
            <a:cxnSpLocks/>
          </p:cNvCxnSpPr>
          <p:nvPr/>
        </p:nvCxnSpPr>
        <p:spPr>
          <a:xfrm>
            <a:off x="3282696" y="1664208"/>
            <a:ext cx="118872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E77FBE4A-90CD-4E7C-8869-B8866BFCCC48}"/>
              </a:ext>
            </a:extLst>
          </p:cNvPr>
          <p:cNvCxnSpPr>
            <a:cxnSpLocks/>
          </p:cNvCxnSpPr>
          <p:nvPr/>
        </p:nvCxnSpPr>
        <p:spPr>
          <a:xfrm>
            <a:off x="2758440" y="3788664"/>
            <a:ext cx="152095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6CA49E50-B303-4E4C-AAE1-9213D12E5E34}"/>
              </a:ext>
            </a:extLst>
          </p:cNvPr>
          <p:cNvCxnSpPr>
            <a:cxnSpLocks/>
          </p:cNvCxnSpPr>
          <p:nvPr/>
        </p:nvCxnSpPr>
        <p:spPr>
          <a:xfrm>
            <a:off x="8095488" y="1664208"/>
            <a:ext cx="152095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104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BEFE3A1-1BA9-463C-B131-6691E5722BE5}"/>
              </a:ext>
            </a:extLst>
          </p:cNvPr>
          <p:cNvSpPr>
            <a:spLocks noGrp="1"/>
          </p:cNvSpPr>
          <p:nvPr>
            <p:ph type="dt" sz="half" idx="10"/>
          </p:nvPr>
        </p:nvSpPr>
        <p:spPr>
          <a:xfrm>
            <a:off x="10529180" y="111181"/>
            <a:ext cx="850021" cy="196842"/>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40979F-EC64-AF46-A442-B390FD52FA4D}" type="datetime1">
              <a:rPr lang="sv-SE" smtClean="0"/>
              <a:pPr/>
              <a:t>2022-01-19</a:t>
            </a:fld>
            <a:endParaRPr lang="sv-SE" dirty="0"/>
          </a:p>
        </p:txBody>
      </p:sp>
      <p:sp>
        <p:nvSpPr>
          <p:cNvPr id="4" name="Platshållare för bildnummer 3">
            <a:extLst>
              <a:ext uri="{FF2B5EF4-FFF2-40B4-BE49-F238E27FC236}">
                <a16:creationId xmlns:a16="http://schemas.microsoft.com/office/drawing/2014/main" id="{DFD74577-084C-49F7-9DA7-9EFB39D551C0}"/>
              </a:ext>
            </a:extLst>
          </p:cNvPr>
          <p:cNvSpPr>
            <a:spLocks noGrp="1"/>
          </p:cNvSpPr>
          <p:nvPr>
            <p:ph type="sldNum" sz="quarter" idx="12"/>
          </p:nvPr>
        </p:nvSpPr>
        <p:spPr>
          <a:xfrm>
            <a:off x="11455684" y="116275"/>
            <a:ext cx="334697" cy="182560"/>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B63437-8A26-BE43-AB46-80340C37E737}" type="slidenum">
              <a:rPr lang="sv-SE" smtClean="0"/>
              <a:pPr/>
              <a:t>17</a:t>
            </a:fld>
            <a:endParaRPr lang="sv-SE" dirty="0"/>
          </a:p>
        </p:txBody>
      </p:sp>
      <p:sp>
        <p:nvSpPr>
          <p:cNvPr id="5" name="textruta 4">
            <a:extLst>
              <a:ext uri="{FF2B5EF4-FFF2-40B4-BE49-F238E27FC236}">
                <a16:creationId xmlns:a16="http://schemas.microsoft.com/office/drawing/2014/main" id="{F858AF67-B48E-4A66-BC67-64C3A6389675}"/>
              </a:ext>
            </a:extLst>
          </p:cNvPr>
          <p:cNvSpPr txBox="1"/>
          <p:nvPr/>
        </p:nvSpPr>
        <p:spPr>
          <a:xfrm>
            <a:off x="450850" y="1601659"/>
            <a:ext cx="2666999"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v"/>
            </a:pPr>
            <a:r>
              <a:rPr lang="sv-SE" b="1" dirty="0">
                <a:latin typeface="Lab Grotesque" panose="020B0604020202020204" charset="0"/>
              </a:rPr>
              <a:t>Fit for 55</a:t>
            </a:r>
          </a:p>
        </p:txBody>
      </p:sp>
      <p:sp>
        <p:nvSpPr>
          <p:cNvPr id="8" name="Rubrik 1">
            <a:extLst>
              <a:ext uri="{FF2B5EF4-FFF2-40B4-BE49-F238E27FC236}">
                <a16:creationId xmlns:a16="http://schemas.microsoft.com/office/drawing/2014/main" id="{50BEE76E-D29F-45C2-ABE3-9EBA8F18CE86}"/>
              </a:ext>
            </a:extLst>
          </p:cNvPr>
          <p:cNvSpPr>
            <a:spLocks noGrp="1"/>
          </p:cNvSpPr>
          <p:nvPr>
            <p:ph type="title"/>
          </p:nvPr>
        </p:nvSpPr>
        <p:spPr>
          <a:xfrm>
            <a:off x="401619" y="365683"/>
            <a:ext cx="11637518" cy="1018853"/>
          </a:xfrm>
        </p:spPr>
        <p:txBody>
          <a:bodyPr/>
          <a:lstStyle/>
          <a:p>
            <a:r>
              <a:rPr lang="sv-SE" sz="3600" i="1" dirty="0">
                <a:latin typeface="Lab Grotesque Black" panose="020B0604020202020204" charset="0"/>
              </a:rPr>
              <a:t>Exempel</a:t>
            </a:r>
            <a:r>
              <a:rPr lang="sv-SE" sz="3600" dirty="0">
                <a:latin typeface="Lab Grotesque Black" panose="020B0604020202020204" charset="0"/>
              </a:rPr>
              <a:t> på lagda eller kommande förslag 2021-2022 </a:t>
            </a:r>
            <a:r>
              <a:rPr lang="sv-SE" dirty="0">
                <a:latin typeface="Lab Grotesque Black" panose="020B0604020202020204" charset="0"/>
              </a:rPr>
              <a:t> </a:t>
            </a:r>
          </a:p>
        </p:txBody>
      </p:sp>
      <p:sp>
        <p:nvSpPr>
          <p:cNvPr id="10" name="textruta 9">
            <a:extLst>
              <a:ext uri="{FF2B5EF4-FFF2-40B4-BE49-F238E27FC236}">
                <a16:creationId xmlns:a16="http://schemas.microsoft.com/office/drawing/2014/main" id="{9ED227E7-B836-44F7-BB5D-EABE6DBB19AE}"/>
              </a:ext>
            </a:extLst>
          </p:cNvPr>
          <p:cNvSpPr txBox="1"/>
          <p:nvPr/>
        </p:nvSpPr>
        <p:spPr>
          <a:xfrm>
            <a:off x="2263132" y="1727921"/>
            <a:ext cx="9359900" cy="2800767"/>
          </a:xfrm>
          <a:prstGeom prst="rect">
            <a:avLst/>
          </a:prstGeom>
          <a:noFill/>
        </p:spPr>
        <p:txBody>
          <a:bodyPr wrap="square" rtlCol="0">
            <a:spAutoFit/>
          </a:bodyPr>
          <a:lstStyle/>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EU:s system för utsläppsrättigheter (EU ETS), utvidgat med sjöfart och flyg;</a:t>
            </a:r>
          </a:p>
          <a:p>
            <a:pPr algn="l"/>
            <a:r>
              <a:rPr lang="sv-SE" sz="1100" dirty="0">
                <a:solidFill>
                  <a:srgbClr val="333333"/>
                </a:solidFill>
                <a:latin typeface="Lab Grotesque" panose="020B0604020202020204" charset="0"/>
              </a:rPr>
              <a:t>      </a:t>
            </a:r>
            <a:r>
              <a:rPr lang="sv-SE" sz="1100" b="0" i="0" u="none" strike="noStrike" baseline="0" dirty="0">
                <a:solidFill>
                  <a:srgbClr val="333333"/>
                </a:solidFill>
                <a:latin typeface="Lab Grotesque" panose="020B0604020202020204" charset="0"/>
              </a:rPr>
              <a:t>separat ETS för vägtransporter och byggnader 2026</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energiskattedirektivet (ETD)</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Klimattullar - </a:t>
            </a:r>
            <a:r>
              <a:rPr lang="sv-SE" sz="1100" b="0" i="0" u="none" strike="noStrike" baseline="0" dirty="0" err="1">
                <a:solidFill>
                  <a:srgbClr val="333333"/>
                </a:solidFill>
                <a:latin typeface="Lab Grotesque" panose="020B0604020202020204" charset="0"/>
              </a:rPr>
              <a:t>Carbon</a:t>
            </a:r>
            <a:r>
              <a:rPr lang="sv-SE" sz="1100" b="0" i="0" u="none" strike="noStrike" baseline="0" dirty="0">
                <a:solidFill>
                  <a:srgbClr val="333333"/>
                </a:solidFill>
                <a:latin typeface="Lab Grotesque" panose="020B0604020202020204" charset="0"/>
              </a:rPr>
              <a:t> Border </a:t>
            </a:r>
            <a:r>
              <a:rPr lang="sv-SE" sz="1100" b="0" i="0" u="none" strike="noStrike" baseline="0" dirty="0" err="1">
                <a:solidFill>
                  <a:srgbClr val="333333"/>
                </a:solidFill>
                <a:latin typeface="Lab Grotesque" panose="020B0604020202020204" charset="0"/>
              </a:rPr>
              <a:t>Adjustment</a:t>
            </a:r>
            <a:r>
              <a:rPr lang="sv-SE" sz="1100" b="0" i="0" u="none" strike="noStrike" baseline="0" dirty="0">
                <a:solidFill>
                  <a:srgbClr val="333333"/>
                </a:solidFill>
                <a:latin typeface="Lab Grotesque" panose="020B0604020202020204" charset="0"/>
              </a:rPr>
              <a:t> </a:t>
            </a:r>
            <a:r>
              <a:rPr lang="sv-SE" sz="1100" b="0" i="0" u="none" strike="noStrike" baseline="0" dirty="0" err="1">
                <a:solidFill>
                  <a:srgbClr val="333333"/>
                </a:solidFill>
                <a:latin typeface="Lab Grotesque" panose="020B0604020202020204" charset="0"/>
              </a:rPr>
              <a:t>Mechanism</a:t>
            </a:r>
            <a:r>
              <a:rPr lang="sv-SE" sz="1100" b="0" i="0" u="none" strike="noStrike" baseline="0" dirty="0">
                <a:solidFill>
                  <a:srgbClr val="333333"/>
                </a:solidFill>
                <a:latin typeface="Lab Grotesque" panose="020B0604020202020204" charset="0"/>
              </a:rPr>
              <a:t> (stål, aluminium, cement, konstgödsel, el); rapportering påbörjas 2023, men avgifter först 2026</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ansvarsfördelningssystemet (sektorer utanför ETS)</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förordning om utsläpp och upptag av växthusgaser från markanvändning, förändrad markanvändning &amp; skogsbruk (LULUCF) – krav på utökade kolsänkor i bl.a. skogen</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direktivet om energieffektivisering</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direktivet om förnybar energi</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CO2 utsläppsstandards för bilar och lätta lastbilar</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Revidering av direktivet om alternativ bränsleinfrastruktur</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a:t>
            </a:r>
            <a:r>
              <a:rPr lang="sv-SE" sz="1100" b="0" i="0" u="none" strike="noStrike" baseline="0" dirty="0" err="1">
                <a:solidFill>
                  <a:srgbClr val="333333"/>
                </a:solidFill>
                <a:latin typeface="Lab Grotesque" panose="020B0604020202020204" charset="0"/>
              </a:rPr>
              <a:t>ReFuelEU</a:t>
            </a:r>
            <a:r>
              <a:rPr lang="sv-SE" sz="1100" b="0" i="0" u="none" strike="noStrike" baseline="0" dirty="0">
                <a:solidFill>
                  <a:srgbClr val="333333"/>
                </a:solidFill>
                <a:latin typeface="Lab Grotesque" panose="020B0604020202020204" charset="0"/>
              </a:rPr>
              <a:t> Aviation” för hållbart flygbränsle</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a:t>
            </a:r>
            <a:r>
              <a:rPr lang="sv-SE" sz="1100" b="0" i="0" u="none" strike="noStrike" baseline="0" dirty="0" err="1">
                <a:solidFill>
                  <a:srgbClr val="333333"/>
                </a:solidFill>
                <a:latin typeface="Lab Grotesque" panose="020B0604020202020204" charset="0"/>
              </a:rPr>
              <a:t>FuelEUMaritime</a:t>
            </a:r>
            <a:r>
              <a:rPr lang="sv-SE" sz="1100" b="0" i="0" u="none" strike="noStrike" baseline="0" dirty="0">
                <a:solidFill>
                  <a:srgbClr val="333333"/>
                </a:solidFill>
                <a:latin typeface="Lab Grotesque" panose="020B0604020202020204" charset="0"/>
              </a:rPr>
              <a:t>”: Renare sjöfartsbränsle</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En social klimatfond</a:t>
            </a:r>
          </a:p>
          <a:p>
            <a:endParaRPr lang="sv-SE" sz="1100" dirty="0">
              <a:latin typeface="Lab Grotesque" panose="020B0604020202020204" charset="0"/>
            </a:endParaRPr>
          </a:p>
        </p:txBody>
      </p:sp>
    </p:spTree>
    <p:extLst>
      <p:ext uri="{BB962C8B-B14F-4D97-AF65-F5344CB8AC3E}">
        <p14:creationId xmlns:p14="http://schemas.microsoft.com/office/powerpoint/2010/main" val="1191556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BEFE3A1-1BA9-463C-B131-6691E5722BE5}"/>
              </a:ext>
            </a:extLst>
          </p:cNvPr>
          <p:cNvSpPr>
            <a:spLocks noGrp="1"/>
          </p:cNvSpPr>
          <p:nvPr>
            <p:ph type="dt" sz="half" idx="10"/>
          </p:nvPr>
        </p:nvSpPr>
        <p:spPr>
          <a:xfrm>
            <a:off x="10529180" y="111181"/>
            <a:ext cx="850021" cy="196842"/>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40979F-EC64-AF46-A442-B390FD52FA4D}" type="datetime1">
              <a:rPr lang="sv-SE" smtClean="0"/>
              <a:pPr/>
              <a:t>2022-01-19</a:t>
            </a:fld>
            <a:endParaRPr lang="sv-SE" dirty="0"/>
          </a:p>
        </p:txBody>
      </p:sp>
      <p:sp>
        <p:nvSpPr>
          <p:cNvPr id="4" name="Platshållare för bildnummer 3">
            <a:extLst>
              <a:ext uri="{FF2B5EF4-FFF2-40B4-BE49-F238E27FC236}">
                <a16:creationId xmlns:a16="http://schemas.microsoft.com/office/drawing/2014/main" id="{DFD74577-084C-49F7-9DA7-9EFB39D551C0}"/>
              </a:ext>
            </a:extLst>
          </p:cNvPr>
          <p:cNvSpPr>
            <a:spLocks noGrp="1"/>
          </p:cNvSpPr>
          <p:nvPr>
            <p:ph type="sldNum" sz="quarter" idx="12"/>
          </p:nvPr>
        </p:nvSpPr>
        <p:spPr>
          <a:xfrm>
            <a:off x="11455684" y="116275"/>
            <a:ext cx="334697" cy="182560"/>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B63437-8A26-BE43-AB46-80340C37E737}" type="slidenum">
              <a:rPr lang="sv-SE" smtClean="0"/>
              <a:pPr/>
              <a:t>18</a:t>
            </a:fld>
            <a:endParaRPr lang="sv-SE" dirty="0"/>
          </a:p>
        </p:txBody>
      </p:sp>
      <p:sp>
        <p:nvSpPr>
          <p:cNvPr id="7" name="textruta 6">
            <a:extLst>
              <a:ext uri="{FF2B5EF4-FFF2-40B4-BE49-F238E27FC236}">
                <a16:creationId xmlns:a16="http://schemas.microsoft.com/office/drawing/2014/main" id="{C0451640-31EA-4DF0-9196-E309B7375EA9}"/>
              </a:ext>
            </a:extLst>
          </p:cNvPr>
          <p:cNvSpPr txBox="1"/>
          <p:nvPr/>
        </p:nvSpPr>
        <p:spPr>
          <a:xfrm>
            <a:off x="2852242" y="1772887"/>
            <a:ext cx="8403191" cy="3816429"/>
          </a:xfrm>
          <a:prstGeom prst="rect">
            <a:avLst/>
          </a:prstGeom>
          <a:noFill/>
        </p:spPr>
        <p:txBody>
          <a:bodyPr wrap="square" rtlCol="0">
            <a:spAutoFit/>
          </a:bodyPr>
          <a:lstStyle/>
          <a:p>
            <a:pPr marL="171450" indent="-171450" algn="l">
              <a:buFont typeface="Arial" panose="020B0604020202020204" pitchFamily="34" charset="0"/>
              <a:buChar char="•"/>
            </a:pPr>
            <a:r>
              <a:rPr lang="sv-SE" sz="1100" b="1" i="0" u="none" strike="noStrike" baseline="0" dirty="0">
                <a:solidFill>
                  <a:srgbClr val="333333"/>
                </a:solidFill>
                <a:latin typeface="Lab Grotesque" panose="020B0604020202020204" charset="0"/>
              </a:rPr>
              <a:t>Lagstiftningsförslag för ett policyinitiativ för hållbara produkter inklusive revidering av Ecodesign-direktivet</a:t>
            </a:r>
          </a:p>
          <a:p>
            <a:pPr marL="171450" indent="-171450" algn="l">
              <a:buFont typeface="Arial" panose="020B0604020202020204" pitchFamily="34" charset="0"/>
              <a:buChar char="•"/>
            </a:pPr>
            <a:r>
              <a:rPr lang="sv-SE" sz="1100" b="1" i="0" u="none" strike="noStrike" baseline="0" dirty="0">
                <a:solidFill>
                  <a:srgbClr val="333333"/>
                </a:solidFill>
                <a:latin typeface="Lab Grotesque" panose="020B0604020202020204" charset="0"/>
              </a:rPr>
              <a:t>Lagstiftningsförslag som ger konsumenterna inflytande i den gröna omställningen</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Lagstiftningsåtgärder och andra åtgärder som fastställer en ny ”rätt till </a:t>
            </a:r>
            <a:r>
              <a:rPr lang="sv-SE" sz="1100" b="0" i="0" u="none" strike="noStrike" baseline="0" dirty="0" err="1">
                <a:solidFill>
                  <a:srgbClr val="333333"/>
                </a:solidFill>
                <a:latin typeface="Lab Grotesque" panose="020B0604020202020204" charset="0"/>
              </a:rPr>
              <a:t>repara</a:t>
            </a:r>
            <a:r>
              <a:rPr lang="sv-SE" sz="1100" b="0" i="0" u="none" strike="noStrike" baseline="0" dirty="0">
                <a:solidFill>
                  <a:srgbClr val="333333"/>
                </a:solidFill>
                <a:latin typeface="Lab Grotesque" panose="020B0604020202020204" charset="0"/>
              </a:rPr>
              <a:t> </a:t>
            </a:r>
            <a:r>
              <a:rPr lang="sv-SE" sz="1100" b="0" i="0" u="none" strike="noStrike" baseline="0" dirty="0" err="1">
                <a:solidFill>
                  <a:srgbClr val="333333"/>
                </a:solidFill>
                <a:latin typeface="Lab Grotesque" panose="020B0604020202020204" charset="0"/>
              </a:rPr>
              <a:t>tion</a:t>
            </a:r>
            <a:r>
              <a:rPr lang="sv-SE" sz="1100" b="0" i="0" u="none" strike="noStrike" baseline="0" dirty="0">
                <a:solidFill>
                  <a:srgbClr val="333333"/>
                </a:solidFill>
                <a:latin typeface="Lab Grotesque" panose="020B0604020202020204" charset="0"/>
              </a:rPr>
              <a:t>”</a:t>
            </a:r>
          </a:p>
          <a:p>
            <a:pPr marL="171450" indent="-171450" algn="l">
              <a:buFont typeface="Arial" panose="020B0604020202020204" pitchFamily="34" charset="0"/>
              <a:buChar char="•"/>
            </a:pPr>
            <a:r>
              <a:rPr lang="sv-SE" sz="1100" b="1" i="0" u="none" strike="noStrike" baseline="0" dirty="0">
                <a:solidFill>
                  <a:srgbClr val="333333"/>
                </a:solidFill>
                <a:latin typeface="Lab Grotesque" panose="020B0604020202020204" charset="0"/>
              </a:rPr>
              <a:t>Lagstiftningsförslag om styrkande av miljöpåståenden (för att undvika ”green </a:t>
            </a:r>
            <a:r>
              <a:rPr lang="sv-SE" sz="1100" b="1" i="0" u="none" strike="noStrike" baseline="0" dirty="0" err="1">
                <a:solidFill>
                  <a:srgbClr val="333333"/>
                </a:solidFill>
                <a:latin typeface="Lab Grotesque" panose="020B0604020202020204" charset="0"/>
              </a:rPr>
              <a:t>washing</a:t>
            </a:r>
            <a:r>
              <a:rPr lang="sv-SE" sz="1100" b="1" i="0" u="none" strike="noStrike" baseline="0" dirty="0">
                <a:solidFill>
                  <a:srgbClr val="333333"/>
                </a:solidFill>
                <a:latin typeface="Lab Grotesque" panose="020B0604020202020204" charset="0"/>
              </a:rPr>
              <a:t>”)</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Obligatoriska kriterier och mål för miljöanpassad offentlig upphandling i sektorsspecifik lagstiftning och infasning av obligatorisk rapportering om miljöanpassad offentlig upphandling</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Översyn av direktivet om begränsning av användningen av vissa farliga ämnen i elektriska och elektroniska produkter samt vägledning för att klargöra dess kopplingar till REACH och ekodesignkrav</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Översyn av bestämmelserna om uttjänta fordon (ELV-direktivet)</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Översyn för att förstärka de grundläggande kraven för förpackningar och minska (över)emballering och förpackningsavfall</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Tvingande krav på innehåll av återvunnen plast och åtgärder för minskning av plastavfall för viktiga produkter som förpackningar, byggnadsmaterial och fordon</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Begränsning av avsiktligt tillsatt mikroplast och åtgärder mot oavsiktliga utsläpp av mikroplast</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En policyram för biobaserad plast och biologiskt nedbrytbar eller komposterbar plast</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Metoder för att spåra och minimera förekomsten av ämnen som inger betänkligheter i återvunna material och produkter av återvunna material</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Harmoniserade informationssystem för förekomst av ämnen som inger betänkligheter</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Översyn av reglerna för avfallstransporter</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Översyn av reglerna om lämplig behandling av spillolja</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Avfallsminskningsmål för specifika strömmar och andra åtgärder för förebyggande av avfall</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EU-omfattande harmoniserad modell för separat insamling av avfall och märkning för att underlätta separat insamling</a:t>
            </a:r>
          </a:p>
          <a:p>
            <a:pPr marL="171450" indent="-171450" algn="l">
              <a:buFont typeface="Arial" panose="020B0604020202020204" pitchFamily="34" charset="0"/>
              <a:buChar char="•"/>
            </a:pPr>
            <a:r>
              <a:rPr lang="sv-SE" sz="1100" b="0" i="0" u="none" strike="noStrike" baseline="0" dirty="0">
                <a:solidFill>
                  <a:srgbClr val="333333"/>
                </a:solidFill>
                <a:latin typeface="Lab Grotesque" panose="020B0604020202020204" charset="0"/>
              </a:rPr>
              <a:t>Regelverk för certifiering av avlägsnande av koldioxid 2023</a:t>
            </a:r>
            <a:endParaRPr lang="sv-SE" sz="1100" dirty="0">
              <a:latin typeface="Lab Grotesque" panose="020B0604020202020204" charset="0"/>
            </a:endParaRPr>
          </a:p>
        </p:txBody>
      </p:sp>
      <p:sp>
        <p:nvSpPr>
          <p:cNvPr id="8" name="Rubrik 1">
            <a:extLst>
              <a:ext uri="{FF2B5EF4-FFF2-40B4-BE49-F238E27FC236}">
                <a16:creationId xmlns:a16="http://schemas.microsoft.com/office/drawing/2014/main" id="{50BEE76E-D29F-45C2-ABE3-9EBA8F18CE86}"/>
              </a:ext>
            </a:extLst>
          </p:cNvPr>
          <p:cNvSpPr>
            <a:spLocks noGrp="1"/>
          </p:cNvSpPr>
          <p:nvPr>
            <p:ph type="title"/>
          </p:nvPr>
        </p:nvSpPr>
        <p:spPr>
          <a:xfrm>
            <a:off x="450850" y="399765"/>
            <a:ext cx="11637518" cy="1018853"/>
          </a:xfrm>
        </p:spPr>
        <p:txBody>
          <a:bodyPr/>
          <a:lstStyle/>
          <a:p>
            <a:r>
              <a:rPr lang="sv-SE" sz="3600" i="1" dirty="0">
                <a:latin typeface="Lab Grotesque Black" panose="020B0604020202020204" charset="0"/>
              </a:rPr>
              <a:t>Exempel</a:t>
            </a:r>
            <a:r>
              <a:rPr lang="sv-SE" sz="3600" dirty="0">
                <a:latin typeface="Lab Grotesque Black" panose="020B0604020202020204" charset="0"/>
              </a:rPr>
              <a:t> på lagda eller kommande förslag 2021-2022 </a:t>
            </a:r>
            <a:r>
              <a:rPr lang="sv-SE" dirty="0">
                <a:latin typeface="Lab Grotesque Black" panose="020B0604020202020204" charset="0"/>
              </a:rPr>
              <a:t> </a:t>
            </a:r>
          </a:p>
        </p:txBody>
      </p:sp>
      <p:sp>
        <p:nvSpPr>
          <p:cNvPr id="9" name="textruta 8">
            <a:extLst>
              <a:ext uri="{FF2B5EF4-FFF2-40B4-BE49-F238E27FC236}">
                <a16:creationId xmlns:a16="http://schemas.microsoft.com/office/drawing/2014/main" id="{D111B802-1C0C-40F2-9628-3814927C6DBB}"/>
              </a:ext>
            </a:extLst>
          </p:cNvPr>
          <p:cNvSpPr txBox="1"/>
          <p:nvPr/>
        </p:nvSpPr>
        <p:spPr>
          <a:xfrm>
            <a:off x="450850" y="1630647"/>
            <a:ext cx="2666999"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v"/>
            </a:pPr>
            <a:r>
              <a:rPr lang="sv-SE" b="1" dirty="0">
                <a:latin typeface="Lab Grotesque" panose="020B0604020202020204" charset="0"/>
              </a:rPr>
              <a:t>Cirkulär ekonomi</a:t>
            </a:r>
          </a:p>
        </p:txBody>
      </p:sp>
    </p:spTree>
    <p:extLst>
      <p:ext uri="{BB962C8B-B14F-4D97-AF65-F5344CB8AC3E}">
        <p14:creationId xmlns:p14="http://schemas.microsoft.com/office/powerpoint/2010/main" val="2716216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5BEFE3A1-1BA9-463C-B131-6691E5722BE5}"/>
              </a:ext>
            </a:extLst>
          </p:cNvPr>
          <p:cNvSpPr>
            <a:spLocks noGrp="1"/>
          </p:cNvSpPr>
          <p:nvPr>
            <p:ph type="dt" sz="half" idx="10"/>
          </p:nvPr>
        </p:nvSpPr>
        <p:spPr>
          <a:xfrm>
            <a:off x="10529180" y="111181"/>
            <a:ext cx="850021" cy="196842"/>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40979F-EC64-AF46-A442-B390FD52FA4D}" type="datetime1">
              <a:rPr lang="sv-SE" smtClean="0"/>
              <a:pPr/>
              <a:t>2022-01-19</a:t>
            </a:fld>
            <a:endParaRPr lang="sv-SE" dirty="0"/>
          </a:p>
        </p:txBody>
      </p:sp>
      <p:sp>
        <p:nvSpPr>
          <p:cNvPr id="4" name="Platshållare för bildnummer 3">
            <a:extLst>
              <a:ext uri="{FF2B5EF4-FFF2-40B4-BE49-F238E27FC236}">
                <a16:creationId xmlns:a16="http://schemas.microsoft.com/office/drawing/2014/main" id="{DFD74577-084C-49F7-9DA7-9EFB39D551C0}"/>
              </a:ext>
            </a:extLst>
          </p:cNvPr>
          <p:cNvSpPr>
            <a:spLocks noGrp="1"/>
          </p:cNvSpPr>
          <p:nvPr>
            <p:ph type="sldNum" sz="quarter" idx="12"/>
          </p:nvPr>
        </p:nvSpPr>
        <p:spPr>
          <a:xfrm>
            <a:off x="11455684" y="116275"/>
            <a:ext cx="334697" cy="182560"/>
          </a:xfrm>
          <a:prstGeom prst="rect">
            <a:avLst/>
          </a:prstGeom>
        </p:spPr>
        <p:txBody>
          <a:bodyPr anchor="ctr"/>
          <a:lstStyle>
            <a:defPPr>
              <a:defRPr lang="sv-SE"/>
            </a:defPPr>
            <a:lvl1pPr marL="0" algn="r" defTabSz="914400" rtl="0" eaLnBrk="1" latinLnBrk="0" hangingPunct="1">
              <a:defRPr sz="800" b="0" i="0" kern="1200">
                <a:solidFill>
                  <a:schemeClr val="tx2"/>
                </a:solidFill>
                <a:latin typeface="Lab Grotesqu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B63437-8A26-BE43-AB46-80340C37E737}" type="slidenum">
              <a:rPr lang="sv-SE" smtClean="0"/>
              <a:pPr/>
              <a:t>19</a:t>
            </a:fld>
            <a:endParaRPr lang="sv-SE" dirty="0"/>
          </a:p>
        </p:txBody>
      </p:sp>
      <p:sp>
        <p:nvSpPr>
          <p:cNvPr id="8" name="Rubrik 1">
            <a:extLst>
              <a:ext uri="{FF2B5EF4-FFF2-40B4-BE49-F238E27FC236}">
                <a16:creationId xmlns:a16="http://schemas.microsoft.com/office/drawing/2014/main" id="{50BEE76E-D29F-45C2-ABE3-9EBA8F18CE86}"/>
              </a:ext>
            </a:extLst>
          </p:cNvPr>
          <p:cNvSpPr>
            <a:spLocks noGrp="1"/>
          </p:cNvSpPr>
          <p:nvPr>
            <p:ph type="title"/>
          </p:nvPr>
        </p:nvSpPr>
        <p:spPr>
          <a:xfrm>
            <a:off x="401619" y="308023"/>
            <a:ext cx="11637518" cy="1018853"/>
          </a:xfrm>
        </p:spPr>
        <p:txBody>
          <a:bodyPr/>
          <a:lstStyle/>
          <a:p>
            <a:r>
              <a:rPr lang="sv-SE" sz="3600" i="1" dirty="0">
                <a:latin typeface="Lab Grotesque Black" panose="020B0604020202020204" charset="0"/>
              </a:rPr>
              <a:t>Exempel</a:t>
            </a:r>
            <a:r>
              <a:rPr lang="sv-SE" sz="3600" dirty="0">
                <a:latin typeface="Lab Grotesque Black" panose="020B0604020202020204" charset="0"/>
              </a:rPr>
              <a:t> på lagda eller kommande förslag 2021-2022 </a:t>
            </a:r>
            <a:r>
              <a:rPr lang="sv-SE" dirty="0">
                <a:latin typeface="Lab Grotesque Black" panose="020B0604020202020204" charset="0"/>
              </a:rPr>
              <a:t> </a:t>
            </a:r>
          </a:p>
        </p:txBody>
      </p:sp>
      <p:sp>
        <p:nvSpPr>
          <p:cNvPr id="7" name="textruta 6">
            <a:extLst>
              <a:ext uri="{FF2B5EF4-FFF2-40B4-BE49-F238E27FC236}">
                <a16:creationId xmlns:a16="http://schemas.microsoft.com/office/drawing/2014/main" id="{2214388C-1EBF-4E58-818E-982E74CC00B3}"/>
              </a:ext>
            </a:extLst>
          </p:cNvPr>
          <p:cNvSpPr txBox="1"/>
          <p:nvPr/>
        </p:nvSpPr>
        <p:spPr>
          <a:xfrm>
            <a:off x="614395" y="1843642"/>
            <a:ext cx="2217705" cy="369332"/>
          </a:xfrm>
          <a:prstGeom prst="rect">
            <a:avLst/>
          </a:prstGeom>
          <a:noFill/>
        </p:spPr>
        <p:txBody>
          <a:bodyPr wrap="square" rtlCol="0">
            <a:spAutoFit/>
          </a:bodyPr>
          <a:lstStyle/>
          <a:p>
            <a:pPr marL="285750" indent="-285750" algn="l">
              <a:buClr>
                <a:schemeClr val="accent1"/>
              </a:buClr>
              <a:buFont typeface="Wingdings" panose="05000000000000000000" pitchFamily="2" charset="2"/>
              <a:buChar char="v"/>
            </a:pPr>
            <a:r>
              <a:rPr lang="sv-SE" sz="1800" b="1" i="0" u="none" strike="noStrike" baseline="0" dirty="0">
                <a:latin typeface="Lab Grotesque" panose="020B0604020202020204" charset="0"/>
              </a:rPr>
              <a:t>En giftfri miljö</a:t>
            </a:r>
          </a:p>
        </p:txBody>
      </p:sp>
      <p:sp>
        <p:nvSpPr>
          <p:cNvPr id="9" name="textruta 8">
            <a:extLst>
              <a:ext uri="{FF2B5EF4-FFF2-40B4-BE49-F238E27FC236}">
                <a16:creationId xmlns:a16="http://schemas.microsoft.com/office/drawing/2014/main" id="{C5252075-FBBC-461E-B195-6B219B408018}"/>
              </a:ext>
            </a:extLst>
          </p:cNvPr>
          <p:cNvSpPr txBox="1"/>
          <p:nvPr/>
        </p:nvSpPr>
        <p:spPr>
          <a:xfrm>
            <a:off x="2956791" y="1843642"/>
            <a:ext cx="7309427" cy="3816429"/>
          </a:xfrm>
          <a:prstGeom prst="rect">
            <a:avLst/>
          </a:prstGeom>
          <a:noFill/>
        </p:spPr>
        <p:txBody>
          <a:bodyPr wrap="square" rtlCol="0">
            <a:spAutoFit/>
          </a:bodyPr>
          <a:lstStyle/>
          <a:p>
            <a:pPr marL="171450" indent="-171450">
              <a:buFont typeface="Arial" panose="020B0604020202020204" pitchFamily="34" charset="0"/>
              <a:buChar char="•"/>
            </a:pPr>
            <a:endParaRPr lang="sv-SE" sz="1100" dirty="0">
              <a:solidFill>
                <a:srgbClr val="333333"/>
              </a:solidFill>
              <a:latin typeface="Lab Grotesque" panose="020B0604020202020204" charset="0"/>
            </a:endParaRPr>
          </a:p>
          <a:p>
            <a:pPr marL="171450" indent="-171450">
              <a:buFont typeface="Arial" panose="020B0604020202020204" pitchFamily="34" charset="0"/>
              <a:buChar char="•"/>
            </a:pPr>
            <a:r>
              <a:rPr lang="sv-SE" sz="1100" b="1" dirty="0" err="1">
                <a:solidFill>
                  <a:srgbClr val="333333"/>
                </a:solidFill>
                <a:latin typeface="Lab Grotesque" panose="020B0604020202020204" charset="0"/>
              </a:rPr>
              <a:t>Zero</a:t>
            </a:r>
            <a:r>
              <a:rPr lang="sv-SE" sz="1100" b="1" dirty="0">
                <a:solidFill>
                  <a:srgbClr val="333333"/>
                </a:solidFill>
                <a:latin typeface="Lab Grotesque" panose="020B0604020202020204" charset="0"/>
              </a:rPr>
              <a:t> Pollution Action Plan </a:t>
            </a:r>
            <a:r>
              <a:rPr lang="sv-SE" sz="1100" dirty="0">
                <a:solidFill>
                  <a:srgbClr val="333333"/>
                </a:solidFill>
                <a:latin typeface="Lab Grotesque" panose="020B0604020202020204" charset="0"/>
              </a:rPr>
              <a:t>(</a:t>
            </a:r>
            <a:r>
              <a:rPr lang="sv-SE" sz="1100" b="1" dirty="0">
                <a:solidFill>
                  <a:srgbClr val="333333"/>
                </a:solidFill>
                <a:latin typeface="Lab Grotesque" panose="020B0604020202020204" charset="0"/>
              </a:rPr>
              <a:t>totalt 33 åtgärder </a:t>
            </a:r>
            <a:r>
              <a:rPr lang="sv-SE" sz="1100" dirty="0">
                <a:solidFill>
                  <a:srgbClr val="333333"/>
                </a:solidFill>
                <a:latin typeface="Lab Grotesque" panose="020B0604020202020204" charset="0"/>
              </a:rPr>
              <a:t>samt ytterligare </a:t>
            </a:r>
            <a:r>
              <a:rPr lang="sv-SE" sz="1100" dirty="0" err="1">
                <a:solidFill>
                  <a:srgbClr val="333333"/>
                </a:solidFill>
                <a:latin typeface="Lab Grotesque" panose="020B0604020202020204" charset="0"/>
              </a:rPr>
              <a:t>sk</a:t>
            </a:r>
            <a:r>
              <a:rPr lang="sv-SE" sz="1100" dirty="0">
                <a:solidFill>
                  <a:srgbClr val="333333"/>
                </a:solidFill>
                <a:latin typeface="Lab Grotesque" panose="020B0604020202020204" charset="0"/>
              </a:rPr>
              <a:t> flaggskepp)</a:t>
            </a:r>
          </a:p>
          <a:p>
            <a:pPr marL="628650" lvl="1" indent="-171450">
              <a:buFont typeface="Arial" panose="020B0604020202020204" pitchFamily="34" charset="0"/>
              <a:buChar char="•"/>
            </a:pPr>
            <a:r>
              <a:rPr lang="sv-SE" sz="1100" dirty="0" err="1">
                <a:solidFill>
                  <a:srgbClr val="333333"/>
                </a:solidFill>
                <a:latin typeface="Lab Grotesque" panose="020B0604020202020204" charset="0"/>
              </a:rPr>
              <a:t>Soil</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Strategy</a:t>
            </a:r>
            <a:r>
              <a:rPr lang="sv-SE" sz="1100" dirty="0">
                <a:solidFill>
                  <a:srgbClr val="333333"/>
                </a:solidFill>
                <a:latin typeface="Lab Grotesque" panose="020B0604020202020204" charset="0"/>
              </a:rPr>
              <a:t> </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Ambient Air </a:t>
            </a:r>
            <a:r>
              <a:rPr lang="sv-SE" sz="1100" dirty="0" err="1">
                <a:solidFill>
                  <a:srgbClr val="333333"/>
                </a:solidFill>
                <a:latin typeface="Lab Grotesque" panose="020B0604020202020204" charset="0"/>
              </a:rPr>
              <a:t>Quality</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Directive</a:t>
            </a:r>
            <a:endParaRPr lang="sv-SE" sz="1100" dirty="0">
              <a:solidFill>
                <a:srgbClr val="333333"/>
              </a:solidFill>
              <a:latin typeface="Lab Grotesque" panose="020B0604020202020204" charset="0"/>
            </a:endParaRPr>
          </a:p>
          <a:p>
            <a:pPr marL="628650" lvl="1" indent="-171450">
              <a:buFont typeface="Arial" panose="020B0604020202020204" pitchFamily="34" charset="0"/>
              <a:buChar char="•"/>
            </a:pPr>
            <a:r>
              <a:rPr lang="sv-SE" sz="1100" dirty="0" err="1">
                <a:solidFill>
                  <a:srgbClr val="333333"/>
                </a:solidFill>
                <a:latin typeface="Lab Grotesque" panose="020B0604020202020204" charset="0"/>
              </a:rPr>
              <a:t>Soil</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health</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law</a:t>
            </a:r>
            <a:r>
              <a:rPr lang="sv-SE" sz="1100" dirty="0">
                <a:solidFill>
                  <a:srgbClr val="333333"/>
                </a:solidFill>
                <a:latin typeface="Lab Grotesque" panose="020B0604020202020204" charset="0"/>
              </a:rPr>
              <a:t> </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Mm</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Mm </a:t>
            </a:r>
          </a:p>
          <a:p>
            <a:pPr marL="628650" lvl="1" indent="-171450">
              <a:buFont typeface="Arial" panose="020B0604020202020204" pitchFamily="34" charset="0"/>
              <a:buChar char="•"/>
            </a:pPr>
            <a:endParaRPr lang="sv-SE" sz="1100" dirty="0">
              <a:solidFill>
                <a:srgbClr val="333333"/>
              </a:solidFill>
              <a:latin typeface="Lab Grotesque" panose="020B0604020202020204" charset="0"/>
            </a:endParaRPr>
          </a:p>
          <a:p>
            <a:pPr marL="171450" indent="-171450">
              <a:buFont typeface="Arial" panose="020B0604020202020204" pitchFamily="34" charset="0"/>
              <a:buChar char="•"/>
            </a:pPr>
            <a:r>
              <a:rPr lang="sv-SE" sz="1100" b="1" dirty="0">
                <a:solidFill>
                  <a:srgbClr val="333333"/>
                </a:solidFill>
                <a:latin typeface="Lab Grotesque" panose="020B0604020202020204" charset="0"/>
              </a:rPr>
              <a:t>Revidering av Industriutsläppsdirektivet </a:t>
            </a:r>
            <a:r>
              <a:rPr lang="sv-SE" sz="1100" dirty="0">
                <a:solidFill>
                  <a:srgbClr val="333333"/>
                </a:solidFill>
                <a:latin typeface="Lab Grotesque" panose="020B0604020202020204" charset="0"/>
              </a:rPr>
              <a:t>(Kommissionen har lagt 180 ändringsförslag) </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Lagförslag presenteras </a:t>
            </a:r>
            <a:r>
              <a:rPr lang="sv-SE" sz="1100" b="1" dirty="0">
                <a:solidFill>
                  <a:srgbClr val="333333"/>
                </a:solidFill>
                <a:latin typeface="Lab Grotesque" panose="020B0604020202020204" charset="0"/>
              </a:rPr>
              <a:t>5 april 2022</a:t>
            </a:r>
          </a:p>
          <a:p>
            <a:pPr marL="171450" indent="-171450">
              <a:buFont typeface="Arial" panose="020B0604020202020204" pitchFamily="34" charset="0"/>
              <a:buChar char="•"/>
            </a:pPr>
            <a:endParaRPr lang="sv-SE" sz="1100" dirty="0">
              <a:solidFill>
                <a:srgbClr val="333333"/>
              </a:solidFill>
              <a:latin typeface="Lab Grotesque" panose="020B0604020202020204" charset="0"/>
            </a:endParaRPr>
          </a:p>
          <a:p>
            <a:pPr marL="171450" indent="-171450">
              <a:buFont typeface="Arial" panose="020B0604020202020204" pitchFamily="34" charset="0"/>
              <a:buChar char="•"/>
            </a:pPr>
            <a:endParaRPr lang="sv-SE" sz="1100" dirty="0">
              <a:solidFill>
                <a:srgbClr val="333333"/>
              </a:solidFill>
              <a:latin typeface="Lab Grotesque" panose="020B0604020202020204" charset="0"/>
            </a:endParaRPr>
          </a:p>
          <a:p>
            <a:pPr marL="171450" indent="-171450">
              <a:buFont typeface="Arial" panose="020B0604020202020204" pitchFamily="34" charset="0"/>
              <a:buChar char="•"/>
            </a:pPr>
            <a:r>
              <a:rPr lang="sv-SE" sz="1100" b="1" dirty="0">
                <a:solidFill>
                  <a:srgbClr val="333333"/>
                </a:solidFill>
                <a:latin typeface="Lab Grotesque" panose="020B0604020202020204" charset="0"/>
              </a:rPr>
              <a:t>Kemikaliestrategin</a:t>
            </a:r>
            <a:r>
              <a:rPr lang="sv-SE" sz="1100" dirty="0">
                <a:solidFill>
                  <a:srgbClr val="333333"/>
                </a:solidFill>
                <a:latin typeface="Lab Grotesque" panose="020B0604020202020204" charset="0"/>
              </a:rPr>
              <a:t> (</a:t>
            </a:r>
            <a:r>
              <a:rPr lang="sv-SE" sz="1100" b="1" dirty="0">
                <a:solidFill>
                  <a:srgbClr val="333333"/>
                </a:solidFill>
                <a:latin typeface="Lab Grotesque" panose="020B0604020202020204" charset="0"/>
              </a:rPr>
              <a:t>totalt ca. 60 förslag</a:t>
            </a:r>
            <a:r>
              <a:rPr lang="sv-SE" sz="1100" dirty="0">
                <a:solidFill>
                  <a:srgbClr val="333333"/>
                </a:solidFill>
                <a:latin typeface="Lab Grotesque" panose="020B0604020202020204" charset="0"/>
              </a:rPr>
              <a:t>) </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Revidering av REACH-förordningen – konsultation Q2, lagförslag </a:t>
            </a:r>
            <a:r>
              <a:rPr lang="sv-SE" sz="1100" b="1" dirty="0">
                <a:solidFill>
                  <a:srgbClr val="333333"/>
                </a:solidFill>
                <a:latin typeface="Lab Grotesque" panose="020B0604020202020204" charset="0"/>
              </a:rPr>
              <a:t>Q4 2022</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Revidering av CLP-förordningen (”</a:t>
            </a:r>
            <a:r>
              <a:rPr lang="sv-SE" sz="1100" dirty="0" err="1">
                <a:solidFill>
                  <a:srgbClr val="333333"/>
                </a:solidFill>
                <a:latin typeface="Lab Grotesque" panose="020B0604020202020204" charset="0"/>
              </a:rPr>
              <a:t>classification</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labelling</a:t>
            </a:r>
            <a:r>
              <a:rPr lang="sv-SE" sz="1100" dirty="0">
                <a:solidFill>
                  <a:srgbClr val="333333"/>
                </a:solidFill>
                <a:latin typeface="Lab Grotesque" panose="020B0604020202020204" charset="0"/>
              </a:rPr>
              <a:t> and </a:t>
            </a:r>
            <a:r>
              <a:rPr lang="sv-SE" sz="1100" dirty="0" err="1">
                <a:solidFill>
                  <a:srgbClr val="333333"/>
                </a:solidFill>
                <a:latin typeface="Lab Grotesque" panose="020B0604020202020204" charset="0"/>
              </a:rPr>
              <a:t>packaging</a:t>
            </a:r>
            <a:r>
              <a:rPr lang="sv-SE" sz="1100" dirty="0">
                <a:solidFill>
                  <a:srgbClr val="333333"/>
                </a:solidFill>
                <a:latin typeface="Lab Grotesque" panose="020B0604020202020204" charset="0"/>
              </a:rPr>
              <a:t> of </a:t>
            </a:r>
            <a:r>
              <a:rPr lang="sv-SE" sz="1100" dirty="0" err="1">
                <a:solidFill>
                  <a:srgbClr val="333333"/>
                </a:solidFill>
                <a:latin typeface="Lab Grotesque" panose="020B0604020202020204" charset="0"/>
              </a:rPr>
              <a:t>chemicals</a:t>
            </a:r>
            <a:r>
              <a:rPr lang="sv-SE" sz="1100" dirty="0">
                <a:solidFill>
                  <a:srgbClr val="333333"/>
                </a:solidFill>
                <a:latin typeface="Lab Grotesque" panose="020B0604020202020204" charset="0"/>
              </a:rPr>
              <a:t>”) – lagförslag Q4 2022</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Framtagande av kriterier för </a:t>
            </a:r>
            <a:r>
              <a:rPr lang="sv-SE" sz="1100" dirty="0" err="1">
                <a:solidFill>
                  <a:srgbClr val="333333"/>
                </a:solidFill>
                <a:latin typeface="Lab Grotesque" panose="020B0604020202020204" charset="0"/>
              </a:rPr>
              <a:t>Safe</a:t>
            </a:r>
            <a:r>
              <a:rPr lang="sv-SE" sz="1100" dirty="0">
                <a:solidFill>
                  <a:srgbClr val="333333"/>
                </a:solidFill>
                <a:latin typeface="Lab Grotesque" panose="020B0604020202020204" charset="0"/>
              </a:rPr>
              <a:t> and </a:t>
            </a:r>
            <a:r>
              <a:rPr lang="sv-SE" sz="1100" dirty="0" err="1">
                <a:solidFill>
                  <a:srgbClr val="333333"/>
                </a:solidFill>
                <a:latin typeface="Lab Grotesque" panose="020B0604020202020204" charset="0"/>
              </a:rPr>
              <a:t>sustainable</a:t>
            </a:r>
            <a:r>
              <a:rPr lang="sv-SE" sz="1100" dirty="0">
                <a:solidFill>
                  <a:srgbClr val="333333"/>
                </a:solidFill>
                <a:latin typeface="Lab Grotesque" panose="020B0604020202020204" charset="0"/>
              </a:rPr>
              <a:t> by design</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Definiera kriterier för </a:t>
            </a:r>
            <a:r>
              <a:rPr lang="sv-SE" sz="1100" dirty="0" err="1">
                <a:solidFill>
                  <a:srgbClr val="333333"/>
                </a:solidFill>
                <a:latin typeface="Lab Grotesque" panose="020B0604020202020204" charset="0"/>
              </a:rPr>
              <a:t>essential</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use</a:t>
            </a:r>
            <a:endParaRPr lang="sv-SE" sz="1100" dirty="0">
              <a:solidFill>
                <a:srgbClr val="333333"/>
              </a:solidFill>
              <a:latin typeface="Lab Grotesque" panose="020B0604020202020204" charset="0"/>
            </a:endParaRPr>
          </a:p>
          <a:p>
            <a:pPr marL="628650" lvl="1" indent="-171450">
              <a:buFont typeface="Arial" panose="020B0604020202020204" pitchFamily="34" charset="0"/>
              <a:buChar char="•"/>
            </a:pPr>
            <a:r>
              <a:rPr lang="sv-SE" sz="1100" dirty="0">
                <a:solidFill>
                  <a:srgbClr val="333333"/>
                </a:solidFill>
                <a:latin typeface="Lab Grotesque" panose="020B0604020202020204" charset="0"/>
              </a:rPr>
              <a:t>Introducera en ”mixed </a:t>
            </a:r>
            <a:r>
              <a:rPr lang="sv-SE" sz="1100" dirty="0" err="1">
                <a:solidFill>
                  <a:srgbClr val="333333"/>
                </a:solidFill>
                <a:latin typeface="Lab Grotesque" panose="020B0604020202020204" charset="0"/>
              </a:rPr>
              <a:t>assessment</a:t>
            </a:r>
            <a:r>
              <a:rPr lang="sv-SE" sz="1100" dirty="0">
                <a:solidFill>
                  <a:srgbClr val="333333"/>
                </a:solidFill>
                <a:latin typeface="Lab Grotesque" panose="020B0604020202020204" charset="0"/>
              </a:rPr>
              <a:t> </a:t>
            </a:r>
            <a:r>
              <a:rPr lang="sv-SE" sz="1100" dirty="0" err="1">
                <a:solidFill>
                  <a:srgbClr val="333333"/>
                </a:solidFill>
                <a:latin typeface="Lab Grotesque" panose="020B0604020202020204" charset="0"/>
              </a:rPr>
              <a:t>factor</a:t>
            </a:r>
            <a:r>
              <a:rPr lang="sv-SE" sz="1100" dirty="0">
                <a:solidFill>
                  <a:srgbClr val="333333"/>
                </a:solidFill>
                <a:latin typeface="Lab Grotesque" panose="020B0604020202020204" charset="0"/>
              </a:rPr>
              <a:t>” i annex 1 i REACH</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Mm</a:t>
            </a:r>
          </a:p>
          <a:p>
            <a:pPr marL="628650" lvl="1" indent="-171450">
              <a:buFont typeface="Arial" panose="020B0604020202020204" pitchFamily="34" charset="0"/>
              <a:buChar char="•"/>
            </a:pPr>
            <a:r>
              <a:rPr lang="sv-SE" sz="1100" dirty="0">
                <a:solidFill>
                  <a:srgbClr val="333333"/>
                </a:solidFill>
                <a:latin typeface="Lab Grotesque" panose="020B0604020202020204" charset="0"/>
              </a:rPr>
              <a:t>Mm</a:t>
            </a:r>
          </a:p>
          <a:p>
            <a:pPr marL="628650" lvl="1" indent="-171450">
              <a:buFont typeface="Arial" panose="020B0604020202020204" pitchFamily="34" charset="0"/>
              <a:buChar char="•"/>
            </a:pPr>
            <a:endParaRPr lang="sv-SE" sz="1100" dirty="0">
              <a:solidFill>
                <a:srgbClr val="333333"/>
              </a:solidFill>
              <a:latin typeface="Lab Grotesque" panose="020B0604020202020204" charset="0"/>
            </a:endParaRPr>
          </a:p>
        </p:txBody>
      </p:sp>
    </p:spTree>
    <p:extLst>
      <p:ext uri="{BB962C8B-B14F-4D97-AF65-F5344CB8AC3E}">
        <p14:creationId xmlns:p14="http://schemas.microsoft.com/office/powerpoint/2010/main" val="79499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CE290E8-3831-448B-8431-7B9759ABD4C8}"/>
              </a:ext>
            </a:extLst>
          </p:cNvPr>
          <p:cNvSpPr>
            <a:spLocks noGrp="1"/>
          </p:cNvSpPr>
          <p:nvPr>
            <p:ph type="dt" sz="half" idx="10"/>
          </p:nvPr>
        </p:nvSpPr>
        <p:spPr/>
        <p:txBody>
          <a:bodyPr/>
          <a:lstStyle/>
          <a:p>
            <a:fld id="{CF0C2AF8-CF07-F84C-9A4A-79F6D3437CF6}" type="datetime1">
              <a:rPr lang="sv-SE" smtClean="0"/>
              <a:pPr/>
              <a:t>2022-01-19</a:t>
            </a:fld>
            <a:endParaRPr lang="sv-SE"/>
          </a:p>
        </p:txBody>
      </p:sp>
      <p:sp>
        <p:nvSpPr>
          <p:cNvPr id="3" name="Platshållare för bildnummer 2">
            <a:extLst>
              <a:ext uri="{FF2B5EF4-FFF2-40B4-BE49-F238E27FC236}">
                <a16:creationId xmlns:a16="http://schemas.microsoft.com/office/drawing/2014/main" id="{737A8927-4CD2-401A-BF14-74BEE3915B5D}"/>
              </a:ext>
            </a:extLst>
          </p:cNvPr>
          <p:cNvSpPr>
            <a:spLocks noGrp="1"/>
          </p:cNvSpPr>
          <p:nvPr>
            <p:ph type="sldNum" sz="quarter" idx="12"/>
          </p:nvPr>
        </p:nvSpPr>
        <p:spPr/>
        <p:txBody>
          <a:bodyPr/>
          <a:lstStyle/>
          <a:p>
            <a:fld id="{B1B63437-8A26-BE43-AB46-80340C37E737}" type="slidenum">
              <a:rPr lang="sv-SE" smtClean="0"/>
              <a:pPr/>
              <a:t>2</a:t>
            </a:fld>
            <a:endParaRPr lang="sv-SE"/>
          </a:p>
        </p:txBody>
      </p:sp>
      <p:sp>
        <p:nvSpPr>
          <p:cNvPr id="5" name="Rubrik 4">
            <a:extLst>
              <a:ext uri="{FF2B5EF4-FFF2-40B4-BE49-F238E27FC236}">
                <a16:creationId xmlns:a16="http://schemas.microsoft.com/office/drawing/2014/main" id="{658C8E3F-7041-495D-BD5D-3BD5D6BF93F2}"/>
              </a:ext>
            </a:extLst>
          </p:cNvPr>
          <p:cNvSpPr>
            <a:spLocks noGrp="1"/>
          </p:cNvSpPr>
          <p:nvPr>
            <p:ph type="ctrTitle"/>
          </p:nvPr>
        </p:nvSpPr>
        <p:spPr>
          <a:xfrm>
            <a:off x="814162" y="1015320"/>
            <a:ext cx="6897278" cy="607634"/>
          </a:xfrm>
        </p:spPr>
        <p:txBody>
          <a:bodyPr>
            <a:normAutofit fontScale="90000"/>
          </a:bodyPr>
          <a:lstStyle/>
          <a:p>
            <a:r>
              <a:rPr lang="sv-SE" dirty="0"/>
              <a:t>EU:s institutioner</a:t>
            </a:r>
          </a:p>
        </p:txBody>
      </p:sp>
      <p:sp>
        <p:nvSpPr>
          <p:cNvPr id="6" name="Ellips 5">
            <a:extLst>
              <a:ext uri="{FF2B5EF4-FFF2-40B4-BE49-F238E27FC236}">
                <a16:creationId xmlns:a16="http://schemas.microsoft.com/office/drawing/2014/main" id="{5C3C2E6B-1F82-4F94-A5B4-E6670FDB9532}"/>
              </a:ext>
            </a:extLst>
          </p:cNvPr>
          <p:cNvSpPr/>
          <p:nvPr/>
        </p:nvSpPr>
        <p:spPr>
          <a:xfrm>
            <a:off x="2577737" y="2185850"/>
            <a:ext cx="2873829" cy="2238103"/>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EU-kommissionen</a:t>
            </a:r>
          </a:p>
        </p:txBody>
      </p:sp>
      <p:sp>
        <p:nvSpPr>
          <p:cNvPr id="7" name="Ellips 6">
            <a:extLst>
              <a:ext uri="{FF2B5EF4-FFF2-40B4-BE49-F238E27FC236}">
                <a16:creationId xmlns:a16="http://schemas.microsoft.com/office/drawing/2014/main" id="{8CC25872-FB16-4CA8-98C3-4F8CC7350006}"/>
              </a:ext>
            </a:extLst>
          </p:cNvPr>
          <p:cNvSpPr/>
          <p:nvPr/>
        </p:nvSpPr>
        <p:spPr>
          <a:xfrm>
            <a:off x="5882641" y="1894114"/>
            <a:ext cx="2873829" cy="2238103"/>
          </a:xfrm>
          <a:prstGeom prst="ellipse">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Europeiska rådet och Ministerrådet</a:t>
            </a:r>
          </a:p>
        </p:txBody>
      </p:sp>
      <p:sp>
        <p:nvSpPr>
          <p:cNvPr id="8" name="Ellips 7">
            <a:extLst>
              <a:ext uri="{FF2B5EF4-FFF2-40B4-BE49-F238E27FC236}">
                <a16:creationId xmlns:a16="http://schemas.microsoft.com/office/drawing/2014/main" id="{1161A8D7-9BC7-4932-9BBD-4F5D2AE7E484}"/>
              </a:ext>
            </a:extLst>
          </p:cNvPr>
          <p:cNvSpPr/>
          <p:nvPr/>
        </p:nvSpPr>
        <p:spPr>
          <a:xfrm>
            <a:off x="4445726" y="4197531"/>
            <a:ext cx="2873829" cy="2238103"/>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Europa parlamentet</a:t>
            </a:r>
          </a:p>
        </p:txBody>
      </p:sp>
      <p:pic>
        <p:nvPicPr>
          <p:cNvPr id="9" name="Bildobjekt 13" descr="En bild som visar person, inomhus, har på sig, står&#10;&#10;Automatiskt genererad beskrivning">
            <a:extLst>
              <a:ext uri="{FF2B5EF4-FFF2-40B4-BE49-F238E27FC236}">
                <a16:creationId xmlns:a16="http://schemas.microsoft.com/office/drawing/2014/main" id="{580E4D88-D04E-41A1-861C-553262D42687}"/>
              </a:ext>
            </a:extLst>
          </p:cNvPr>
          <p:cNvPicPr>
            <a:picLocks noChangeAspect="1"/>
          </p:cNvPicPr>
          <p:nvPr/>
        </p:nvPicPr>
        <p:blipFill>
          <a:blip r:embed="rId2"/>
          <a:stretch>
            <a:fillRect/>
          </a:stretch>
        </p:blipFill>
        <p:spPr>
          <a:xfrm>
            <a:off x="1689686" y="1823301"/>
            <a:ext cx="1589030" cy="2173882"/>
          </a:xfrm>
          <a:prstGeom prst="ellipse">
            <a:avLst/>
          </a:prstGeom>
          <a:ln>
            <a:noFill/>
          </a:ln>
          <a:effectLst>
            <a:softEdge rad="112500"/>
          </a:effectLst>
        </p:spPr>
      </p:pic>
      <p:pic>
        <p:nvPicPr>
          <p:cNvPr id="10" name="Bildobjekt 14" descr="En bild som visar person, person, kostym, har på sig&#10;&#10;Automatiskt genererad beskrivning">
            <a:extLst>
              <a:ext uri="{FF2B5EF4-FFF2-40B4-BE49-F238E27FC236}">
                <a16:creationId xmlns:a16="http://schemas.microsoft.com/office/drawing/2014/main" id="{B53DBE60-50CE-40DA-B753-525FDF011E42}"/>
              </a:ext>
            </a:extLst>
          </p:cNvPr>
          <p:cNvPicPr>
            <a:picLocks noChangeAspect="1"/>
          </p:cNvPicPr>
          <p:nvPr/>
        </p:nvPicPr>
        <p:blipFill>
          <a:blip r:embed="rId3"/>
          <a:stretch>
            <a:fillRect/>
          </a:stretch>
        </p:blipFill>
        <p:spPr>
          <a:xfrm>
            <a:off x="8176434" y="1515920"/>
            <a:ext cx="1673936" cy="2086402"/>
          </a:xfrm>
          <a:prstGeom prst="ellipse">
            <a:avLst/>
          </a:prstGeom>
          <a:ln>
            <a:noFill/>
          </a:ln>
          <a:effectLst>
            <a:softEdge rad="112500"/>
          </a:effectLst>
        </p:spPr>
      </p:pic>
      <p:pic>
        <p:nvPicPr>
          <p:cNvPr id="11" name="Bildobjekt 10" descr="En bild som visar person&#10;&#10;Automatiskt genererad beskrivning">
            <a:extLst>
              <a:ext uri="{FF2B5EF4-FFF2-40B4-BE49-F238E27FC236}">
                <a16:creationId xmlns:a16="http://schemas.microsoft.com/office/drawing/2014/main" id="{089ECF38-D175-4FD9-8F95-211BFD6EB4A1}"/>
              </a:ext>
            </a:extLst>
          </p:cNvPr>
          <p:cNvPicPr>
            <a:picLocks noChangeAspect="1"/>
          </p:cNvPicPr>
          <p:nvPr/>
        </p:nvPicPr>
        <p:blipFill>
          <a:blip r:embed="rId4"/>
          <a:stretch>
            <a:fillRect/>
          </a:stretch>
        </p:blipFill>
        <p:spPr>
          <a:xfrm>
            <a:off x="6691136" y="4502961"/>
            <a:ext cx="1589264" cy="1932673"/>
          </a:xfrm>
          <a:prstGeom prst="rect">
            <a:avLst/>
          </a:prstGeom>
          <a:effectLst>
            <a:softEdge rad="127000"/>
          </a:effectLst>
        </p:spPr>
      </p:pic>
      <p:sp>
        <p:nvSpPr>
          <p:cNvPr id="13" name="textruta 12">
            <a:extLst>
              <a:ext uri="{FF2B5EF4-FFF2-40B4-BE49-F238E27FC236}">
                <a16:creationId xmlns:a16="http://schemas.microsoft.com/office/drawing/2014/main" id="{3C301A0C-C9FA-441F-875B-C803F6E748C8}"/>
              </a:ext>
            </a:extLst>
          </p:cNvPr>
          <p:cNvSpPr txBox="1"/>
          <p:nvPr/>
        </p:nvSpPr>
        <p:spPr>
          <a:xfrm>
            <a:off x="814162" y="3990400"/>
            <a:ext cx="6097712" cy="369332"/>
          </a:xfrm>
          <a:prstGeom prst="rect">
            <a:avLst/>
          </a:prstGeom>
          <a:noFill/>
        </p:spPr>
        <p:txBody>
          <a:bodyPr wrap="square">
            <a:spAutoFit/>
          </a:bodyPr>
          <a:lstStyle/>
          <a:p>
            <a:r>
              <a:rPr lang="sv-SE" b="0" i="0" dirty="0">
                <a:solidFill>
                  <a:srgbClr val="202124"/>
                </a:solidFill>
                <a:effectLst/>
                <a:latin typeface="Google Sans"/>
              </a:rPr>
              <a:t>Ursula von </a:t>
            </a:r>
            <a:r>
              <a:rPr lang="sv-SE" b="0" i="0" dirty="0" err="1">
                <a:solidFill>
                  <a:srgbClr val="202124"/>
                </a:solidFill>
                <a:effectLst/>
                <a:latin typeface="Google Sans"/>
              </a:rPr>
              <a:t>der</a:t>
            </a:r>
            <a:r>
              <a:rPr lang="sv-SE" b="0" i="0" dirty="0">
                <a:solidFill>
                  <a:srgbClr val="202124"/>
                </a:solidFill>
                <a:effectLst/>
                <a:latin typeface="Google Sans"/>
              </a:rPr>
              <a:t> </a:t>
            </a:r>
            <a:r>
              <a:rPr lang="sv-SE" b="0" i="0" dirty="0" err="1">
                <a:solidFill>
                  <a:srgbClr val="202124"/>
                </a:solidFill>
                <a:effectLst/>
                <a:latin typeface="Google Sans"/>
              </a:rPr>
              <a:t>Leyen</a:t>
            </a:r>
            <a:endParaRPr lang="sv-SE" dirty="0"/>
          </a:p>
        </p:txBody>
      </p:sp>
      <p:sp>
        <p:nvSpPr>
          <p:cNvPr id="15" name="textruta 14">
            <a:extLst>
              <a:ext uri="{FF2B5EF4-FFF2-40B4-BE49-F238E27FC236}">
                <a16:creationId xmlns:a16="http://schemas.microsoft.com/office/drawing/2014/main" id="{63997F05-E2EB-40C2-B0FB-7B6F55975D1A}"/>
              </a:ext>
            </a:extLst>
          </p:cNvPr>
          <p:cNvSpPr txBox="1"/>
          <p:nvPr/>
        </p:nvSpPr>
        <p:spPr>
          <a:xfrm>
            <a:off x="8654292" y="3461015"/>
            <a:ext cx="6097712" cy="369332"/>
          </a:xfrm>
          <a:prstGeom prst="rect">
            <a:avLst/>
          </a:prstGeom>
          <a:noFill/>
        </p:spPr>
        <p:txBody>
          <a:bodyPr wrap="square">
            <a:spAutoFit/>
          </a:bodyPr>
          <a:lstStyle>
            <a:defPPr>
              <a:defRPr lang="sv-SE"/>
            </a:defPPr>
            <a:lvl1pPr>
              <a:defRPr b="0" i="0">
                <a:solidFill>
                  <a:srgbClr val="202124"/>
                </a:solidFill>
                <a:effectLst/>
                <a:latin typeface="Google Sans"/>
              </a:defRPr>
            </a:lvl1pPr>
          </a:lstStyle>
          <a:p>
            <a:r>
              <a:rPr lang="sv-SE" dirty="0"/>
              <a:t>Charles Michel</a:t>
            </a:r>
          </a:p>
        </p:txBody>
      </p:sp>
      <p:sp>
        <p:nvSpPr>
          <p:cNvPr id="17" name="textruta 16">
            <a:extLst>
              <a:ext uri="{FF2B5EF4-FFF2-40B4-BE49-F238E27FC236}">
                <a16:creationId xmlns:a16="http://schemas.microsoft.com/office/drawing/2014/main" id="{8886B258-B748-4B8F-AC21-57F3C1D299D6}"/>
              </a:ext>
            </a:extLst>
          </p:cNvPr>
          <p:cNvSpPr txBox="1"/>
          <p:nvPr/>
        </p:nvSpPr>
        <p:spPr>
          <a:xfrm>
            <a:off x="6691136" y="6399593"/>
            <a:ext cx="7376844" cy="369332"/>
          </a:xfrm>
          <a:prstGeom prst="rect">
            <a:avLst/>
          </a:prstGeom>
          <a:noFill/>
        </p:spPr>
        <p:txBody>
          <a:bodyPr wrap="square">
            <a:spAutoFit/>
          </a:bodyPr>
          <a:lstStyle>
            <a:defPPr>
              <a:defRPr lang="sv-SE"/>
            </a:defPPr>
            <a:lvl1pPr>
              <a:defRPr b="0" i="0">
                <a:solidFill>
                  <a:srgbClr val="202124"/>
                </a:solidFill>
                <a:effectLst/>
                <a:latin typeface="Google Sans"/>
              </a:defRPr>
            </a:lvl1pPr>
          </a:lstStyle>
          <a:p>
            <a:r>
              <a:rPr lang="sv-SE" dirty="0"/>
              <a:t>Roberta </a:t>
            </a:r>
            <a:r>
              <a:rPr lang="sv-SE" dirty="0" err="1"/>
              <a:t>Metsola</a:t>
            </a:r>
            <a:endParaRPr lang="sv-SE" dirty="0"/>
          </a:p>
        </p:txBody>
      </p:sp>
    </p:spTree>
    <p:extLst>
      <p:ext uri="{BB962C8B-B14F-4D97-AF65-F5344CB8AC3E}">
        <p14:creationId xmlns:p14="http://schemas.microsoft.com/office/powerpoint/2010/main" val="191025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F953C67-C72D-427D-8D69-FFA1B092EABD}"/>
              </a:ext>
            </a:extLst>
          </p:cNvPr>
          <p:cNvSpPr>
            <a:spLocks noGrp="1"/>
          </p:cNvSpPr>
          <p:nvPr>
            <p:ph type="title"/>
          </p:nvPr>
        </p:nvSpPr>
        <p:spPr/>
        <p:txBody>
          <a:bodyPr/>
          <a:lstStyle/>
          <a:p>
            <a:r>
              <a:rPr lang="sv-SE" sz="3600" dirty="0" err="1"/>
              <a:t>Sustainable</a:t>
            </a:r>
            <a:r>
              <a:rPr lang="sv-SE" sz="3600" dirty="0"/>
              <a:t> Product </a:t>
            </a:r>
            <a:r>
              <a:rPr lang="sv-SE" sz="3600" dirty="0" err="1"/>
              <a:t>Initiative</a:t>
            </a:r>
            <a:r>
              <a:rPr lang="sv-SE" sz="3600" dirty="0"/>
              <a:t> (SPI)</a:t>
            </a:r>
          </a:p>
        </p:txBody>
      </p:sp>
      <p:sp>
        <p:nvSpPr>
          <p:cNvPr id="2" name="Rektangel 1">
            <a:extLst>
              <a:ext uri="{FF2B5EF4-FFF2-40B4-BE49-F238E27FC236}">
                <a16:creationId xmlns:a16="http://schemas.microsoft.com/office/drawing/2014/main" id="{52B2BFAE-F6A2-4F55-92F9-95605B54E5F3}"/>
              </a:ext>
            </a:extLst>
          </p:cNvPr>
          <p:cNvSpPr/>
          <p:nvPr/>
        </p:nvSpPr>
        <p:spPr>
          <a:xfrm>
            <a:off x="906665" y="2268062"/>
            <a:ext cx="6571866" cy="2862322"/>
          </a:xfrm>
          <a:prstGeom prst="rect">
            <a:avLst/>
          </a:prstGeom>
        </p:spPr>
        <p:txBody>
          <a:bodyPr wrap="square">
            <a:spAutoFit/>
          </a:bodyPr>
          <a:lstStyle/>
          <a:p>
            <a:r>
              <a:rPr lang="en-US" dirty="0">
                <a:solidFill>
                  <a:srgbClr val="000000"/>
                </a:solidFill>
                <a:latin typeface="Calibri" panose="020F0502020204030204" pitchFamily="34" charset="0"/>
                <a:cs typeface="Calibri" panose="020F0502020204030204" pitchFamily="34" charset="0"/>
              </a:rPr>
              <a:t>I Circular Economy Action Plan </a:t>
            </a:r>
            <a:r>
              <a:rPr lang="en-US" dirty="0" err="1">
                <a:solidFill>
                  <a:srgbClr val="000000"/>
                </a:solidFill>
                <a:latin typeface="Calibri" panose="020F0502020204030204" pitchFamily="34" charset="0"/>
                <a:cs typeface="Calibri" panose="020F0502020204030204" pitchFamily="34" charset="0"/>
              </a:rPr>
              <a:t>ingår</a:t>
            </a:r>
            <a:r>
              <a:rPr lang="en-US" dirty="0">
                <a:solidFill>
                  <a:srgbClr val="000000"/>
                </a:solidFill>
                <a:latin typeface="Calibri" panose="020F0502020204030204" pitchFamily="34" charset="0"/>
                <a:cs typeface="Calibri" panose="020F0502020204030204" pitchFamily="34" charset="0"/>
              </a:rPr>
              <a:t> </a:t>
            </a:r>
            <a:r>
              <a:rPr lang="en-US" b="1" dirty="0">
                <a:solidFill>
                  <a:srgbClr val="000000"/>
                </a:solidFill>
                <a:latin typeface="Calibri" panose="020F0502020204030204" pitchFamily="34" charset="0"/>
                <a:cs typeface="Calibri" panose="020F0502020204030204" pitchFamily="34" charset="0"/>
              </a:rPr>
              <a:t>Sustainable Product </a:t>
            </a:r>
            <a:r>
              <a:rPr lang="en-US" b="1" dirty="0" err="1">
                <a:solidFill>
                  <a:srgbClr val="000000"/>
                </a:solidFill>
                <a:latin typeface="Calibri" panose="020F0502020204030204" pitchFamily="34" charset="0"/>
                <a:cs typeface="Calibri" panose="020F0502020204030204" pitchFamily="34" charset="0"/>
              </a:rPr>
              <a:t>initative</a:t>
            </a:r>
            <a:r>
              <a:rPr lang="en-US" b="1" dirty="0">
                <a:solidFill>
                  <a:srgbClr val="000000"/>
                </a:solidFill>
                <a:latin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cs typeface="Calibri" panose="020F0502020204030204" pitchFamily="34" charset="0"/>
              </a:rPr>
              <a:t>(SPI) – </a:t>
            </a:r>
            <a:r>
              <a:rPr lang="en-US" dirty="0" err="1">
                <a:solidFill>
                  <a:srgbClr val="000000"/>
                </a:solidFill>
                <a:latin typeface="Calibri" panose="020F0502020204030204" pitchFamily="34" charset="0"/>
                <a:cs typeface="Calibri" panose="020F0502020204030204" pitchFamily="34" charset="0"/>
              </a:rPr>
              <a:t>som</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också</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är</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ett</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flaggskepp</a:t>
            </a:r>
            <a:r>
              <a:rPr lang="en-US" dirty="0">
                <a:solidFill>
                  <a:srgbClr val="000000"/>
                </a:solidFill>
                <a:latin typeface="Calibri" panose="020F0502020204030204" pitchFamily="34" charset="0"/>
                <a:cs typeface="Calibri" panose="020F0502020204030204" pitchFamily="34" charset="0"/>
              </a:rPr>
              <a:t> i </a:t>
            </a:r>
            <a:r>
              <a:rPr lang="en-US" b="1" dirty="0">
                <a:solidFill>
                  <a:srgbClr val="000000"/>
                </a:solidFill>
                <a:latin typeface="Calibri" panose="020F0502020204030204" pitchFamily="34" charset="0"/>
                <a:cs typeface="Calibri" panose="020F0502020204030204" pitchFamily="34" charset="0"/>
              </a:rPr>
              <a:t>Green Deal </a:t>
            </a:r>
            <a:r>
              <a:rPr lang="en-US" dirty="0">
                <a:solidFill>
                  <a:srgbClr val="000000"/>
                </a:solidFill>
                <a:latin typeface="Calibri" panose="020F0502020204030204" pitchFamily="34" charset="0"/>
                <a:cs typeface="Calibri" panose="020F0502020204030204" pitchFamily="34" charset="0"/>
              </a:rPr>
              <a:t>och </a:t>
            </a:r>
            <a:r>
              <a:rPr lang="en-US" dirty="0" err="1">
                <a:solidFill>
                  <a:srgbClr val="000000"/>
                </a:solidFill>
                <a:latin typeface="Calibri" panose="020F0502020204030204" pitchFamily="34" charset="0"/>
                <a:cs typeface="Calibri" panose="020F0502020204030204" pitchFamily="34" charset="0"/>
              </a:rPr>
              <a:t>en</a:t>
            </a:r>
            <a:r>
              <a:rPr lang="en-US" dirty="0">
                <a:solidFill>
                  <a:srgbClr val="000000"/>
                </a:solidFill>
                <a:latin typeface="Calibri" panose="020F0502020204030204" pitchFamily="34" charset="0"/>
                <a:cs typeface="Calibri" panose="020F0502020204030204" pitchFamily="34" charset="0"/>
              </a:rPr>
              <a:t> </a:t>
            </a:r>
            <a:r>
              <a:rPr lang="en-US" dirty="0" err="1">
                <a:solidFill>
                  <a:srgbClr val="000000"/>
                </a:solidFill>
                <a:latin typeface="Calibri" panose="020F0502020204030204" pitchFamily="34" charset="0"/>
                <a:cs typeface="Calibri" panose="020F0502020204030204" pitchFamily="34" charset="0"/>
              </a:rPr>
              <a:t>pelare</a:t>
            </a:r>
            <a:r>
              <a:rPr lang="en-US" dirty="0">
                <a:solidFill>
                  <a:srgbClr val="000000"/>
                </a:solidFill>
                <a:latin typeface="Calibri" panose="020F0502020204030204" pitchFamily="34" charset="0"/>
                <a:cs typeface="Calibri" panose="020F0502020204030204" pitchFamily="34" charset="0"/>
              </a:rPr>
              <a:t> i </a:t>
            </a:r>
            <a:r>
              <a:rPr lang="en-US" b="1" dirty="0" err="1">
                <a:solidFill>
                  <a:srgbClr val="000000"/>
                </a:solidFill>
                <a:latin typeface="Calibri" panose="020F0502020204030204" pitchFamily="34" charset="0"/>
                <a:cs typeface="Calibri" panose="020F0502020204030204" pitchFamily="34" charset="0"/>
              </a:rPr>
              <a:t>Industristrategin</a:t>
            </a:r>
            <a:r>
              <a:rPr lang="en-US" dirty="0">
                <a:solidFill>
                  <a:srgbClr val="000000"/>
                </a:solidFill>
                <a:latin typeface="Calibri" panose="020F0502020204030204" pitchFamily="34" charset="0"/>
                <a:cs typeface="Calibri" panose="020F0502020204030204" pitchFamily="34" charset="0"/>
              </a:rPr>
              <a:t>.</a:t>
            </a:r>
          </a:p>
          <a:p>
            <a:endParaRPr lang="en-US" dirty="0">
              <a:solidFill>
                <a:srgbClr val="000000"/>
              </a:solidFill>
              <a:latin typeface="Calibri" panose="020F0502020204030204" pitchFamily="34" charset="0"/>
              <a:cs typeface="Calibri" panose="020F0502020204030204" pitchFamily="34" charset="0"/>
            </a:endParaRPr>
          </a:p>
          <a:p>
            <a:r>
              <a:rPr lang="sv-SE" dirty="0">
                <a:solidFill>
                  <a:srgbClr val="000000"/>
                </a:solidFill>
                <a:latin typeface="Calibri" panose="020F0502020204030204" pitchFamily="34" charset="0"/>
                <a:cs typeface="Calibri" panose="020F0502020204030204" pitchFamily="34" charset="0"/>
              </a:rPr>
              <a:t>Det övergripande syftet med initiativet är anpassa produkter för </a:t>
            </a:r>
            <a:r>
              <a:rPr lang="sv-SE" b="1" dirty="0">
                <a:solidFill>
                  <a:srgbClr val="000000"/>
                </a:solidFill>
                <a:latin typeface="Calibri" panose="020F0502020204030204" pitchFamily="34" charset="0"/>
                <a:cs typeface="Calibri" panose="020F0502020204030204" pitchFamily="34" charset="0"/>
              </a:rPr>
              <a:t>klimatneutralitet</a:t>
            </a:r>
            <a:r>
              <a:rPr lang="sv-SE" dirty="0">
                <a:solidFill>
                  <a:srgbClr val="000000"/>
                </a:solidFill>
                <a:latin typeface="Calibri" panose="020F0502020204030204" pitchFamily="34" charset="0"/>
                <a:cs typeface="Calibri" panose="020F0502020204030204" pitchFamily="34" charset="0"/>
              </a:rPr>
              <a:t>, </a:t>
            </a:r>
            <a:r>
              <a:rPr lang="sv-SE" b="1" dirty="0">
                <a:solidFill>
                  <a:srgbClr val="000000"/>
                </a:solidFill>
                <a:latin typeface="Calibri" panose="020F0502020204030204" pitchFamily="34" charset="0"/>
                <a:cs typeface="Calibri" panose="020F0502020204030204" pitchFamily="34" charset="0"/>
              </a:rPr>
              <a:t>resurseffektivitet </a:t>
            </a:r>
            <a:r>
              <a:rPr lang="sv-SE" dirty="0">
                <a:solidFill>
                  <a:srgbClr val="000000"/>
                </a:solidFill>
                <a:latin typeface="Calibri" panose="020F0502020204030204" pitchFamily="34" charset="0"/>
                <a:cs typeface="Calibri" panose="020F0502020204030204" pitchFamily="34" charset="0"/>
              </a:rPr>
              <a:t>och en </a:t>
            </a:r>
            <a:r>
              <a:rPr lang="sv-SE" b="1" dirty="0">
                <a:solidFill>
                  <a:srgbClr val="000000"/>
                </a:solidFill>
                <a:latin typeface="Calibri" panose="020F0502020204030204" pitchFamily="34" charset="0"/>
                <a:cs typeface="Calibri" panose="020F0502020204030204" pitchFamily="34" charset="0"/>
              </a:rPr>
              <a:t>cirkulär ekonomi</a:t>
            </a:r>
            <a:r>
              <a:rPr lang="sv-SE" dirty="0">
                <a:solidFill>
                  <a:srgbClr val="000000"/>
                </a:solidFill>
                <a:latin typeface="Calibri" panose="020F0502020204030204" pitchFamily="34" charset="0"/>
                <a:cs typeface="Calibri" panose="020F0502020204030204" pitchFamily="34" charset="0"/>
              </a:rPr>
              <a:t>, </a:t>
            </a:r>
            <a:r>
              <a:rPr lang="sv-SE" b="1" dirty="0">
                <a:solidFill>
                  <a:srgbClr val="000000"/>
                </a:solidFill>
                <a:latin typeface="Calibri" panose="020F0502020204030204" pitchFamily="34" charset="0"/>
                <a:cs typeface="Calibri" panose="020F0502020204030204" pitchFamily="34" charset="0"/>
              </a:rPr>
              <a:t>minska avfall </a:t>
            </a:r>
            <a:r>
              <a:rPr lang="sv-SE" dirty="0">
                <a:solidFill>
                  <a:srgbClr val="000000"/>
                </a:solidFill>
                <a:latin typeface="Calibri" panose="020F0502020204030204" pitchFamily="34" charset="0"/>
                <a:cs typeface="Calibri" panose="020F0502020204030204" pitchFamily="34" charset="0"/>
              </a:rPr>
              <a:t>och </a:t>
            </a:r>
            <a:r>
              <a:rPr lang="sv-SE" b="1" dirty="0">
                <a:solidFill>
                  <a:srgbClr val="000000"/>
                </a:solidFill>
                <a:latin typeface="Calibri" panose="020F0502020204030204" pitchFamily="34" charset="0"/>
                <a:cs typeface="Calibri" panose="020F0502020204030204" pitchFamily="34" charset="0"/>
              </a:rPr>
              <a:t>göra hållbara produkter till norm </a:t>
            </a:r>
            <a:r>
              <a:rPr lang="sv-SE" dirty="0">
                <a:solidFill>
                  <a:srgbClr val="000000"/>
                </a:solidFill>
                <a:latin typeface="Calibri" panose="020F0502020204030204" pitchFamily="34" charset="0"/>
                <a:cs typeface="Calibri" panose="020F0502020204030204" pitchFamily="34" charset="0"/>
              </a:rPr>
              <a:t>inom unionen.</a:t>
            </a:r>
          </a:p>
          <a:p>
            <a:endParaRPr lang="sv-SE"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cs typeface="Calibri" panose="020F0502020204030204" pitchFamily="34" charset="0"/>
            </a:endParaRPr>
          </a:p>
        </p:txBody>
      </p:sp>
      <p:pic>
        <p:nvPicPr>
          <p:cNvPr id="6" name="Bildobjekt 5" descr="En bild som visar karta&#10;&#10;Automatiskt genererad beskrivning">
            <a:extLst>
              <a:ext uri="{FF2B5EF4-FFF2-40B4-BE49-F238E27FC236}">
                <a16:creationId xmlns:a16="http://schemas.microsoft.com/office/drawing/2014/main" id="{A511341F-D4F8-40B0-B56B-537533C78DEF}"/>
              </a:ext>
            </a:extLst>
          </p:cNvPr>
          <p:cNvPicPr>
            <a:picLocks noChangeAspect="1"/>
          </p:cNvPicPr>
          <p:nvPr/>
        </p:nvPicPr>
        <p:blipFill>
          <a:blip r:embed="rId3"/>
          <a:stretch>
            <a:fillRect/>
          </a:stretch>
        </p:blipFill>
        <p:spPr>
          <a:xfrm>
            <a:off x="8116164" y="2938408"/>
            <a:ext cx="3033572" cy="2005713"/>
          </a:xfrm>
          <a:prstGeom prst="rect">
            <a:avLst/>
          </a:prstGeom>
        </p:spPr>
      </p:pic>
    </p:spTree>
    <p:extLst>
      <p:ext uri="{BB962C8B-B14F-4D97-AF65-F5344CB8AC3E}">
        <p14:creationId xmlns:p14="http://schemas.microsoft.com/office/powerpoint/2010/main" val="304555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A8079A8-857B-4F30-B51E-4DCB1C90CBEA}"/>
              </a:ext>
            </a:extLst>
          </p:cNvPr>
          <p:cNvSpPr>
            <a:spLocks noGrp="1"/>
          </p:cNvSpPr>
          <p:nvPr>
            <p:ph type="dt" sz="half" idx="10"/>
          </p:nvPr>
        </p:nvSpPr>
        <p:spPr/>
        <p:txBody>
          <a:bodyPr/>
          <a:lstStyle/>
          <a:p>
            <a:fld id="{CF0C2AF8-CF07-F84C-9A4A-79F6D3437CF6}" type="datetime1">
              <a:rPr lang="sv-SE" smtClean="0"/>
              <a:pPr/>
              <a:t>2022-01-19</a:t>
            </a:fld>
            <a:endParaRPr lang="sv-SE" dirty="0"/>
          </a:p>
        </p:txBody>
      </p:sp>
      <p:sp>
        <p:nvSpPr>
          <p:cNvPr id="3" name="Platshållare för bildnummer 2">
            <a:extLst>
              <a:ext uri="{FF2B5EF4-FFF2-40B4-BE49-F238E27FC236}">
                <a16:creationId xmlns:a16="http://schemas.microsoft.com/office/drawing/2014/main" id="{B3F3CA6C-C7C0-4289-91B5-9957468A4AA7}"/>
              </a:ext>
            </a:extLst>
          </p:cNvPr>
          <p:cNvSpPr>
            <a:spLocks noGrp="1"/>
          </p:cNvSpPr>
          <p:nvPr>
            <p:ph type="sldNum" sz="quarter" idx="12"/>
          </p:nvPr>
        </p:nvSpPr>
        <p:spPr/>
        <p:txBody>
          <a:bodyPr/>
          <a:lstStyle/>
          <a:p>
            <a:fld id="{B1B63437-8A26-BE43-AB46-80340C37E737}" type="slidenum">
              <a:rPr lang="sv-SE" smtClean="0"/>
              <a:pPr/>
              <a:t>21</a:t>
            </a:fld>
            <a:endParaRPr lang="sv-SE" dirty="0"/>
          </a:p>
        </p:txBody>
      </p:sp>
      <p:sp>
        <p:nvSpPr>
          <p:cNvPr id="4" name="Platshållare för text 3">
            <a:extLst>
              <a:ext uri="{FF2B5EF4-FFF2-40B4-BE49-F238E27FC236}">
                <a16:creationId xmlns:a16="http://schemas.microsoft.com/office/drawing/2014/main" id="{F3CD87D5-136A-48F8-9C92-6BA2D430878E}"/>
              </a:ext>
            </a:extLst>
          </p:cNvPr>
          <p:cNvSpPr>
            <a:spLocks noGrp="1"/>
          </p:cNvSpPr>
          <p:nvPr>
            <p:ph type="body" sz="quarter" idx="13"/>
          </p:nvPr>
        </p:nvSpPr>
        <p:spPr>
          <a:xfrm>
            <a:off x="814162" y="2038194"/>
            <a:ext cx="9069671" cy="4055724"/>
          </a:xfrm>
        </p:spPr>
        <p:txBody>
          <a:bodyPr/>
          <a:lstStyle/>
          <a:p>
            <a:pPr>
              <a:buFont typeface="+mj-lt"/>
              <a:buAutoNum type="arabicPeriod"/>
            </a:pPr>
            <a:r>
              <a:rPr lang="sv-SE" sz="1800" b="1" dirty="0">
                <a:latin typeface="Calibri" panose="020F0502020204030204" pitchFamily="34" charset="0"/>
                <a:cs typeface="Calibri" panose="020F0502020204030204" pitchFamily="34" charset="0"/>
              </a:rPr>
              <a:t>Ny produktreglering för i stort sett alla produkter </a:t>
            </a:r>
            <a:r>
              <a:rPr lang="sv-SE" sz="1800" dirty="0">
                <a:latin typeface="Calibri" panose="020F0502020204030204" pitchFamily="34" charset="0"/>
                <a:cs typeface="Calibri" panose="020F0502020204030204" pitchFamily="34" charset="0"/>
              </a:rPr>
              <a:t>– </a:t>
            </a:r>
            <a:r>
              <a:rPr lang="sv-SE" sz="1800" i="1" dirty="0">
                <a:latin typeface="Calibri" panose="020F0502020204030204" pitchFamily="34" charset="0"/>
                <a:cs typeface="Calibri" panose="020F0502020204030204" pitchFamily="34" charset="0"/>
              </a:rPr>
              <a:t>designkrav och andra krav </a:t>
            </a:r>
            <a:r>
              <a:rPr lang="en-US" sz="1800" i="1" dirty="0">
                <a:latin typeface="Calibri" panose="020F0502020204030204" pitchFamily="34" charset="0"/>
                <a:cs typeface="Calibri" panose="020F0502020204030204" pitchFamily="34" charset="0"/>
              </a:rPr>
              <a:t>i </a:t>
            </a:r>
            <a:r>
              <a:rPr lang="en-US" sz="1800" i="1" dirty="0" err="1">
                <a:latin typeface="Calibri" panose="020F0502020204030204" pitchFamily="34" charset="0"/>
                <a:cs typeface="Calibri" panose="020F0502020204030204" pitchFamily="34" charset="0"/>
              </a:rPr>
              <a:t>ett</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utvidgat</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Ekodesigndirektiv</a:t>
            </a:r>
            <a:r>
              <a:rPr lang="en-US" sz="1800" i="1" dirty="0">
                <a:latin typeface="Calibri" panose="020F0502020204030204" pitchFamily="34" charset="0"/>
                <a:cs typeface="Calibri" panose="020F0502020204030204" pitchFamily="34" charset="0"/>
              </a:rPr>
              <a:t> </a:t>
            </a:r>
          </a:p>
          <a:p>
            <a:pPr>
              <a:buFont typeface="+mj-lt"/>
              <a:buAutoNum type="arabicPeriod"/>
            </a:pPr>
            <a:r>
              <a:rPr lang="sv-SE" sz="1800" b="1" dirty="0">
                <a:latin typeface="Calibri" panose="020F0502020204030204" pitchFamily="34" charset="0"/>
                <a:cs typeface="Calibri" panose="020F0502020204030204" pitchFamily="34" charset="0"/>
              </a:rPr>
              <a:t>Införande av ett produktpass </a:t>
            </a:r>
            <a:r>
              <a:rPr lang="sv-SE" sz="1800" dirty="0">
                <a:latin typeface="Calibri" panose="020F0502020204030204" pitchFamily="34" charset="0"/>
                <a:cs typeface="Calibri" panose="020F0502020204030204" pitchFamily="34" charset="0"/>
              </a:rPr>
              <a:t>– </a:t>
            </a:r>
            <a:r>
              <a:rPr lang="sv-SE" sz="1800" i="1" dirty="0">
                <a:latin typeface="Calibri" panose="020F0502020204030204" pitchFamily="34" charset="0"/>
                <a:cs typeface="Calibri" panose="020F0502020204030204" pitchFamily="34" charset="0"/>
              </a:rPr>
              <a:t>digital information som följer produkten</a:t>
            </a:r>
          </a:p>
          <a:p>
            <a:pPr>
              <a:buFont typeface="+mj-lt"/>
              <a:buAutoNum type="arabicPeriod"/>
            </a:pPr>
            <a:r>
              <a:rPr lang="sv-SE" sz="1800" b="1" dirty="0">
                <a:latin typeface="Calibri" panose="020F0502020204030204" pitchFamily="34" charset="0"/>
                <a:cs typeface="Calibri" panose="020F0502020204030204" pitchFamily="34" charset="0"/>
              </a:rPr>
              <a:t>Åtgärder och incitament för att främja cirkulära affärsmodeller</a:t>
            </a:r>
            <a:endParaRPr lang="sv-SE" sz="1800" b="1" i="1" dirty="0">
              <a:latin typeface="Calibri" panose="020F0502020204030204" pitchFamily="34" charset="0"/>
              <a:cs typeface="Calibri" panose="020F0502020204030204" pitchFamily="34" charset="0"/>
            </a:endParaRPr>
          </a:p>
          <a:p>
            <a:endParaRPr lang="sv-SE" sz="1800" dirty="0">
              <a:latin typeface="Calibri" panose="020F0502020204030204" pitchFamily="34" charset="0"/>
              <a:cs typeface="Calibri" panose="020F0502020204030204" pitchFamily="34" charset="0"/>
            </a:endParaRPr>
          </a:p>
          <a:p>
            <a:pPr marL="0" indent="0">
              <a:buNone/>
            </a:pPr>
            <a:endParaRPr lang="sv-SE" sz="1800" dirty="0">
              <a:latin typeface="Calibri" panose="020F0502020204030204" pitchFamily="34" charset="0"/>
              <a:cs typeface="Calibri" panose="020F0502020204030204" pitchFamily="34" charset="0"/>
            </a:endParaRPr>
          </a:p>
        </p:txBody>
      </p:sp>
      <p:sp>
        <p:nvSpPr>
          <p:cNvPr id="5" name="Rubrik 4">
            <a:extLst>
              <a:ext uri="{FF2B5EF4-FFF2-40B4-BE49-F238E27FC236}">
                <a16:creationId xmlns:a16="http://schemas.microsoft.com/office/drawing/2014/main" id="{81C2B022-B28A-481B-8AC7-895198EAF399}"/>
              </a:ext>
            </a:extLst>
          </p:cNvPr>
          <p:cNvSpPr>
            <a:spLocks noGrp="1"/>
          </p:cNvSpPr>
          <p:nvPr>
            <p:ph type="ctrTitle"/>
          </p:nvPr>
        </p:nvSpPr>
        <p:spPr/>
        <p:txBody>
          <a:bodyPr>
            <a:normAutofit fontScale="90000"/>
          </a:bodyPr>
          <a:lstStyle/>
          <a:p>
            <a:r>
              <a:rPr lang="sv-SE" dirty="0"/>
              <a:t>SPI kommer att innebära</a:t>
            </a:r>
          </a:p>
        </p:txBody>
      </p:sp>
      <p:pic>
        <p:nvPicPr>
          <p:cNvPr id="8" name="Bildobjekt 7" descr="En bild som visar utomhus&#10;&#10;Automatiskt genererad beskrivning">
            <a:extLst>
              <a:ext uri="{FF2B5EF4-FFF2-40B4-BE49-F238E27FC236}">
                <a16:creationId xmlns:a16="http://schemas.microsoft.com/office/drawing/2014/main" id="{64ADCB71-3A31-45AF-888F-EC06A57274C9}"/>
              </a:ext>
            </a:extLst>
          </p:cNvPr>
          <p:cNvPicPr>
            <a:picLocks noChangeAspect="1"/>
          </p:cNvPicPr>
          <p:nvPr/>
        </p:nvPicPr>
        <p:blipFill>
          <a:blip r:embed="rId3"/>
          <a:stretch>
            <a:fillRect/>
          </a:stretch>
        </p:blipFill>
        <p:spPr>
          <a:xfrm>
            <a:off x="4145765" y="4443182"/>
            <a:ext cx="3900469" cy="2007259"/>
          </a:xfrm>
          <a:prstGeom prst="rect">
            <a:avLst/>
          </a:prstGeom>
        </p:spPr>
      </p:pic>
    </p:spTree>
    <p:extLst>
      <p:ext uri="{BB962C8B-B14F-4D97-AF65-F5344CB8AC3E}">
        <p14:creationId xmlns:p14="http://schemas.microsoft.com/office/powerpoint/2010/main" val="3259879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5DD0636-DA56-4D56-8961-16F6975FC938}"/>
              </a:ext>
            </a:extLst>
          </p:cNvPr>
          <p:cNvSpPr>
            <a:spLocks noGrp="1"/>
          </p:cNvSpPr>
          <p:nvPr>
            <p:ph type="dt" sz="half" idx="10"/>
          </p:nvPr>
        </p:nvSpPr>
        <p:spPr/>
        <p:txBody>
          <a:bodyPr/>
          <a:lstStyle/>
          <a:p>
            <a:fld id="{CF0C2AF8-CF07-F84C-9A4A-79F6D3437CF6}" type="datetime1">
              <a:rPr lang="sv-SE" smtClean="0"/>
              <a:pPr/>
              <a:t>2022-01-19</a:t>
            </a:fld>
            <a:endParaRPr lang="sv-SE" dirty="0"/>
          </a:p>
        </p:txBody>
      </p:sp>
      <p:sp>
        <p:nvSpPr>
          <p:cNvPr id="3" name="Platshållare för bildnummer 2">
            <a:extLst>
              <a:ext uri="{FF2B5EF4-FFF2-40B4-BE49-F238E27FC236}">
                <a16:creationId xmlns:a16="http://schemas.microsoft.com/office/drawing/2014/main" id="{884BF419-6DF3-4AEC-B70A-A229E7F12726}"/>
              </a:ext>
            </a:extLst>
          </p:cNvPr>
          <p:cNvSpPr>
            <a:spLocks noGrp="1"/>
          </p:cNvSpPr>
          <p:nvPr>
            <p:ph type="sldNum" sz="quarter" idx="12"/>
          </p:nvPr>
        </p:nvSpPr>
        <p:spPr/>
        <p:txBody>
          <a:bodyPr/>
          <a:lstStyle/>
          <a:p>
            <a:fld id="{B1B63437-8A26-BE43-AB46-80340C37E737}" type="slidenum">
              <a:rPr lang="sv-SE" smtClean="0"/>
              <a:pPr/>
              <a:t>22</a:t>
            </a:fld>
            <a:endParaRPr lang="sv-SE" dirty="0"/>
          </a:p>
        </p:txBody>
      </p:sp>
      <p:sp>
        <p:nvSpPr>
          <p:cNvPr id="4" name="Platshållare för text 3">
            <a:extLst>
              <a:ext uri="{FF2B5EF4-FFF2-40B4-BE49-F238E27FC236}">
                <a16:creationId xmlns:a16="http://schemas.microsoft.com/office/drawing/2014/main" id="{FD428FE3-AC5B-4E45-94A4-7FDE704CD3CA}"/>
              </a:ext>
            </a:extLst>
          </p:cNvPr>
          <p:cNvSpPr>
            <a:spLocks noGrp="1"/>
          </p:cNvSpPr>
          <p:nvPr>
            <p:ph type="body" sz="quarter" idx="13"/>
          </p:nvPr>
        </p:nvSpPr>
        <p:spPr>
          <a:xfrm>
            <a:off x="906746" y="1899557"/>
            <a:ext cx="4820723" cy="4055724"/>
          </a:xfrm>
        </p:spPr>
        <p:txBody>
          <a:bodyPr/>
          <a:lstStyle/>
          <a:p>
            <a:r>
              <a:rPr lang="en-US" sz="1800" dirty="0" err="1">
                <a:latin typeface="Calibri" panose="020F0502020204030204" pitchFamily="34" charset="0"/>
                <a:cs typeface="Calibri" panose="020F0502020204030204" pitchFamily="34" charset="0"/>
              </a:rPr>
              <a:t>Elektronik</a:t>
            </a:r>
            <a:r>
              <a:rPr lang="en-US" sz="1800" dirty="0">
                <a:latin typeface="Calibri" panose="020F0502020204030204" pitchFamily="34" charset="0"/>
                <a:cs typeface="Calibri" panose="020F0502020204030204" pitchFamily="34" charset="0"/>
              </a:rPr>
              <a:t> </a:t>
            </a:r>
          </a:p>
          <a:p>
            <a:r>
              <a:rPr lang="en-US" sz="1800" dirty="0">
                <a:latin typeface="Calibri" panose="020F0502020204030204" pitchFamily="34" charset="0"/>
                <a:cs typeface="Calibri" panose="020F0502020204030204" pitchFamily="34" charset="0"/>
              </a:rPr>
              <a:t>ICT </a:t>
            </a:r>
          </a:p>
          <a:p>
            <a:r>
              <a:rPr lang="en-US" sz="1800" dirty="0" err="1">
                <a:latin typeface="Calibri" panose="020F0502020204030204" pitchFamily="34" charset="0"/>
                <a:cs typeface="Calibri" panose="020F0502020204030204" pitchFamily="34" charset="0"/>
              </a:rPr>
              <a:t>Textil</a:t>
            </a:r>
            <a:endParaRPr lang="en-US" sz="18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Möbler</a:t>
            </a:r>
            <a:r>
              <a:rPr lang="en-US" sz="1800" dirty="0">
                <a:latin typeface="Calibri" panose="020F0502020204030204" pitchFamily="34" charset="0"/>
                <a:cs typeface="Calibri" panose="020F0502020204030204" pitchFamily="34" charset="0"/>
              </a:rPr>
              <a:t> </a:t>
            </a:r>
          </a:p>
          <a:p>
            <a:r>
              <a:rPr lang="en-US" sz="1800" dirty="0" err="1">
                <a:latin typeface="Calibri" panose="020F0502020204030204" pitchFamily="34" charset="0"/>
                <a:cs typeface="Calibri" panose="020F0502020204030204" pitchFamily="34" charset="0"/>
              </a:rPr>
              <a:t>Intermediära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produkter</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som</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stål</a:t>
            </a:r>
            <a:r>
              <a:rPr lang="en-US" sz="1800" dirty="0">
                <a:latin typeface="Calibri" panose="020F0502020204030204" pitchFamily="34" charset="0"/>
                <a:cs typeface="Calibri" panose="020F0502020204030204" pitchFamily="34" charset="0"/>
              </a:rPr>
              <a:t>, cement och </a:t>
            </a:r>
            <a:r>
              <a:rPr lang="en-US" sz="1800" dirty="0" err="1">
                <a:latin typeface="Calibri" panose="020F0502020204030204" pitchFamily="34" charset="0"/>
                <a:cs typeface="Calibri" panose="020F0502020204030204" pitchFamily="34" charset="0"/>
              </a:rPr>
              <a:t>kemikalier</a:t>
            </a:r>
            <a:r>
              <a:rPr lang="en-US" sz="1800" dirty="0">
                <a:latin typeface="Calibri" panose="020F0502020204030204" pitchFamily="34" charset="0"/>
                <a:cs typeface="Calibri" panose="020F0502020204030204" pitchFamily="34" charset="0"/>
              </a:rPr>
              <a:t> </a:t>
            </a:r>
          </a:p>
          <a:p>
            <a:endParaRPr lang="en-US" sz="1800" dirty="0">
              <a:latin typeface="Calibri" panose="020F0502020204030204" pitchFamily="34" charset="0"/>
              <a:cs typeface="Calibri" panose="020F0502020204030204" pitchFamily="34" charset="0"/>
            </a:endParaRPr>
          </a:p>
          <a:p>
            <a:pPr marL="0" indent="0">
              <a:buNone/>
            </a:pPr>
            <a:r>
              <a:rPr lang="en-US" sz="1800" b="1" dirty="0">
                <a:latin typeface="Calibri" panose="020F0502020204030204" pitchFamily="34" charset="0"/>
                <a:cs typeface="Calibri" panose="020F0502020204030204" pitchFamily="34" charset="0"/>
              </a:rPr>
              <a:t>“Broadest rage of products”</a:t>
            </a:r>
          </a:p>
        </p:txBody>
      </p:sp>
      <p:sp>
        <p:nvSpPr>
          <p:cNvPr id="5" name="Rubrik 4">
            <a:extLst>
              <a:ext uri="{FF2B5EF4-FFF2-40B4-BE49-F238E27FC236}">
                <a16:creationId xmlns:a16="http://schemas.microsoft.com/office/drawing/2014/main" id="{AFA8BC7A-4110-4263-92E8-5E625B15B1A9}"/>
              </a:ext>
            </a:extLst>
          </p:cNvPr>
          <p:cNvSpPr>
            <a:spLocks noGrp="1"/>
          </p:cNvSpPr>
          <p:nvPr>
            <p:ph type="ctrTitle"/>
          </p:nvPr>
        </p:nvSpPr>
        <p:spPr/>
        <p:txBody>
          <a:bodyPr>
            <a:normAutofit fontScale="90000"/>
          </a:bodyPr>
          <a:lstStyle/>
          <a:p>
            <a:r>
              <a:rPr lang="sv-SE" dirty="0"/>
              <a:t>Prioriterade produktgrupper SPI</a:t>
            </a:r>
          </a:p>
        </p:txBody>
      </p:sp>
      <p:pic>
        <p:nvPicPr>
          <p:cNvPr id="6" name="Bildobjekt 5">
            <a:extLst>
              <a:ext uri="{FF2B5EF4-FFF2-40B4-BE49-F238E27FC236}">
                <a16:creationId xmlns:a16="http://schemas.microsoft.com/office/drawing/2014/main" id="{1E0054FC-690C-4979-8CB4-4A2B811B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689" y="2910380"/>
            <a:ext cx="4657512" cy="2214825"/>
          </a:xfrm>
          <a:prstGeom prst="rect">
            <a:avLst/>
          </a:prstGeom>
        </p:spPr>
      </p:pic>
    </p:spTree>
    <p:extLst>
      <p:ext uri="{BB962C8B-B14F-4D97-AF65-F5344CB8AC3E}">
        <p14:creationId xmlns:p14="http://schemas.microsoft.com/office/powerpoint/2010/main" val="402809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EFBA908-6CDF-45DC-A9C6-11B4D6A5EDBE}"/>
              </a:ext>
            </a:extLst>
          </p:cNvPr>
          <p:cNvSpPr>
            <a:spLocks noGrp="1"/>
          </p:cNvSpPr>
          <p:nvPr>
            <p:ph type="dt" sz="half" idx="10"/>
          </p:nvPr>
        </p:nvSpPr>
        <p:spPr/>
        <p:txBody>
          <a:bodyPr/>
          <a:lstStyle/>
          <a:p>
            <a:fld id="{CF0C2AF8-CF07-F84C-9A4A-79F6D3437CF6}" type="datetime1">
              <a:rPr lang="sv-SE" smtClean="0"/>
              <a:pPr/>
              <a:t>2022-01-20</a:t>
            </a:fld>
            <a:endParaRPr lang="sv-SE"/>
          </a:p>
        </p:txBody>
      </p:sp>
      <p:sp>
        <p:nvSpPr>
          <p:cNvPr id="3" name="Platshållare för bildnummer 2">
            <a:extLst>
              <a:ext uri="{FF2B5EF4-FFF2-40B4-BE49-F238E27FC236}">
                <a16:creationId xmlns:a16="http://schemas.microsoft.com/office/drawing/2014/main" id="{63AF9075-4691-4A43-867D-1A7819AA5228}"/>
              </a:ext>
            </a:extLst>
          </p:cNvPr>
          <p:cNvSpPr>
            <a:spLocks noGrp="1"/>
          </p:cNvSpPr>
          <p:nvPr>
            <p:ph type="sldNum" sz="quarter" idx="12"/>
          </p:nvPr>
        </p:nvSpPr>
        <p:spPr/>
        <p:txBody>
          <a:bodyPr/>
          <a:lstStyle/>
          <a:p>
            <a:fld id="{B1B63437-8A26-BE43-AB46-80340C37E737}" type="slidenum">
              <a:rPr lang="sv-SE" smtClean="0"/>
              <a:pPr/>
              <a:t>23</a:t>
            </a:fld>
            <a:endParaRPr lang="sv-SE"/>
          </a:p>
        </p:txBody>
      </p:sp>
      <p:sp>
        <p:nvSpPr>
          <p:cNvPr id="4" name="Platshållare för text 3">
            <a:extLst>
              <a:ext uri="{FF2B5EF4-FFF2-40B4-BE49-F238E27FC236}">
                <a16:creationId xmlns:a16="http://schemas.microsoft.com/office/drawing/2014/main" id="{B7115809-BC63-4370-B98B-B0C4EEDE9FF8}"/>
              </a:ext>
            </a:extLst>
          </p:cNvPr>
          <p:cNvSpPr>
            <a:spLocks noGrp="1"/>
          </p:cNvSpPr>
          <p:nvPr>
            <p:ph type="body" sz="quarter" idx="13"/>
          </p:nvPr>
        </p:nvSpPr>
        <p:spPr>
          <a:xfrm>
            <a:off x="814162" y="2122412"/>
            <a:ext cx="5904690" cy="4055724"/>
          </a:xfrm>
        </p:spPr>
        <p:txBody>
          <a:bodyPr/>
          <a:lstStyle/>
          <a:p>
            <a:pPr marL="0" indent="0">
              <a:buNone/>
            </a:pPr>
            <a:r>
              <a:rPr lang="sv-SE" sz="1600" dirty="0"/>
              <a:t>Idag råder det ett överflöd av olika typer av miljöinformation för produkter.</a:t>
            </a:r>
          </a:p>
          <a:p>
            <a:pPr marL="0" indent="0">
              <a:buNone/>
            </a:pPr>
            <a:r>
              <a:rPr lang="sv-SE" sz="1600" dirty="0"/>
              <a:t>Initiativet syftar till att styra upp hur miljöinformation om produkter får kommuniceras – för att undvika Green </a:t>
            </a:r>
            <a:r>
              <a:rPr lang="sv-SE" sz="1600" dirty="0" err="1"/>
              <a:t>wash</a:t>
            </a:r>
            <a:r>
              <a:rPr lang="sv-SE" sz="1600" dirty="0"/>
              <a:t> och göra det lättare för konsumenten att göra hållbara val. </a:t>
            </a:r>
          </a:p>
          <a:p>
            <a:pPr marL="0" indent="0">
              <a:buNone/>
            </a:pPr>
            <a:r>
              <a:rPr lang="sv-SE" sz="1600" dirty="0"/>
              <a:t>Harmoniserade och standardiserade metoder ska användas och EU-kommissionen kommer med största sannolikhet föreslå att Product </a:t>
            </a:r>
            <a:r>
              <a:rPr lang="sv-SE" sz="1600" dirty="0" err="1"/>
              <a:t>Environmental</a:t>
            </a:r>
            <a:r>
              <a:rPr lang="sv-SE" sz="1600" dirty="0"/>
              <a:t> </a:t>
            </a:r>
            <a:r>
              <a:rPr lang="sv-SE" sz="1600" dirty="0" err="1"/>
              <a:t>Footprint</a:t>
            </a:r>
            <a:r>
              <a:rPr lang="sv-SE" sz="1600" dirty="0"/>
              <a:t>- metoden ska användas för att få göra miljöpåståenden.</a:t>
            </a:r>
          </a:p>
        </p:txBody>
      </p:sp>
      <p:sp>
        <p:nvSpPr>
          <p:cNvPr id="5" name="Rubrik 4">
            <a:extLst>
              <a:ext uri="{FF2B5EF4-FFF2-40B4-BE49-F238E27FC236}">
                <a16:creationId xmlns:a16="http://schemas.microsoft.com/office/drawing/2014/main" id="{4F0E3025-A44F-4B2D-9E95-69EFCB781C0C}"/>
              </a:ext>
            </a:extLst>
          </p:cNvPr>
          <p:cNvSpPr>
            <a:spLocks noGrp="1"/>
          </p:cNvSpPr>
          <p:nvPr>
            <p:ph type="ctrTitle"/>
          </p:nvPr>
        </p:nvSpPr>
        <p:spPr/>
        <p:txBody>
          <a:bodyPr>
            <a:normAutofit fontScale="90000"/>
          </a:bodyPr>
          <a:lstStyle/>
          <a:p>
            <a:r>
              <a:rPr lang="sv-SE" dirty="0" err="1"/>
              <a:t>Substantiating</a:t>
            </a:r>
            <a:r>
              <a:rPr lang="sv-SE" dirty="0"/>
              <a:t> Green </a:t>
            </a:r>
            <a:r>
              <a:rPr lang="sv-SE" dirty="0" err="1"/>
              <a:t>claims</a:t>
            </a:r>
            <a:endParaRPr lang="sv-SE" dirty="0"/>
          </a:p>
        </p:txBody>
      </p:sp>
      <p:pic>
        <p:nvPicPr>
          <p:cNvPr id="6" name="Bildobjekt 5">
            <a:extLst>
              <a:ext uri="{FF2B5EF4-FFF2-40B4-BE49-F238E27FC236}">
                <a16:creationId xmlns:a16="http://schemas.microsoft.com/office/drawing/2014/main" id="{7EE3CE70-7B00-4CCE-82E3-3217417C3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7392" y="2456483"/>
            <a:ext cx="3326798" cy="2241739"/>
          </a:xfrm>
          <a:prstGeom prst="rect">
            <a:avLst/>
          </a:prstGeom>
        </p:spPr>
      </p:pic>
    </p:spTree>
    <p:extLst>
      <p:ext uri="{BB962C8B-B14F-4D97-AF65-F5344CB8AC3E}">
        <p14:creationId xmlns:p14="http://schemas.microsoft.com/office/powerpoint/2010/main" val="276181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33A553A-246D-4FF5-96D2-A9C42D4E763E}"/>
              </a:ext>
            </a:extLst>
          </p:cNvPr>
          <p:cNvSpPr>
            <a:spLocks noGrp="1"/>
          </p:cNvSpPr>
          <p:nvPr>
            <p:ph type="dt" sz="half" idx="10"/>
          </p:nvPr>
        </p:nvSpPr>
        <p:spPr/>
        <p:txBody>
          <a:bodyPr/>
          <a:lstStyle/>
          <a:p>
            <a:fld id="{CF0C2AF8-CF07-F84C-9A4A-79F6D3437CF6}" type="datetime1">
              <a:rPr lang="sv-SE" smtClean="0"/>
              <a:pPr/>
              <a:t>2022-01-19</a:t>
            </a:fld>
            <a:endParaRPr lang="sv-SE" dirty="0"/>
          </a:p>
        </p:txBody>
      </p:sp>
      <p:sp>
        <p:nvSpPr>
          <p:cNvPr id="3" name="Platshållare för bildnummer 2">
            <a:extLst>
              <a:ext uri="{FF2B5EF4-FFF2-40B4-BE49-F238E27FC236}">
                <a16:creationId xmlns:a16="http://schemas.microsoft.com/office/drawing/2014/main" id="{9A1F964E-F593-4CB4-9069-C6CD691E1B0A}"/>
              </a:ext>
            </a:extLst>
          </p:cNvPr>
          <p:cNvSpPr>
            <a:spLocks noGrp="1"/>
          </p:cNvSpPr>
          <p:nvPr>
            <p:ph type="sldNum" sz="quarter" idx="12"/>
          </p:nvPr>
        </p:nvSpPr>
        <p:spPr/>
        <p:txBody>
          <a:bodyPr/>
          <a:lstStyle/>
          <a:p>
            <a:fld id="{B1B63437-8A26-BE43-AB46-80340C37E737}" type="slidenum">
              <a:rPr lang="sv-SE" smtClean="0"/>
              <a:pPr/>
              <a:t>24</a:t>
            </a:fld>
            <a:endParaRPr lang="sv-SE" dirty="0"/>
          </a:p>
        </p:txBody>
      </p:sp>
      <p:sp>
        <p:nvSpPr>
          <p:cNvPr id="4" name="Platshållare för text 3">
            <a:extLst>
              <a:ext uri="{FF2B5EF4-FFF2-40B4-BE49-F238E27FC236}">
                <a16:creationId xmlns:a16="http://schemas.microsoft.com/office/drawing/2014/main" id="{0C8EC42E-1234-43E0-911A-826E164FDB0F}"/>
              </a:ext>
            </a:extLst>
          </p:cNvPr>
          <p:cNvSpPr>
            <a:spLocks noGrp="1"/>
          </p:cNvSpPr>
          <p:nvPr>
            <p:ph type="body" sz="quarter" idx="13"/>
          </p:nvPr>
        </p:nvSpPr>
        <p:spPr>
          <a:xfrm>
            <a:off x="803275" y="2402337"/>
            <a:ext cx="7159197" cy="4055724"/>
          </a:xfrm>
        </p:spPr>
        <p:txBody>
          <a:bodyPr/>
          <a:lstStyle/>
          <a:p>
            <a:pPr marL="0" indent="0">
              <a:buNone/>
            </a:pPr>
            <a:endParaRPr lang="sv-SE" sz="1600" dirty="0"/>
          </a:p>
          <a:p>
            <a:r>
              <a:rPr lang="sv-SE" sz="1600" b="1" dirty="0"/>
              <a:t>Revidering av REACH </a:t>
            </a:r>
            <a:r>
              <a:rPr lang="sv-SE" sz="1600" dirty="0"/>
              <a:t>(tillstånd och begränsning av särskilt farliga ämnen)</a:t>
            </a:r>
          </a:p>
          <a:p>
            <a:r>
              <a:rPr lang="sv-SE" sz="1600" b="1" dirty="0"/>
              <a:t>Revidering av CLP </a:t>
            </a:r>
            <a:r>
              <a:rPr lang="sv-SE" sz="1600" dirty="0">
                <a:latin typeface="Times New Roman" panose="02020603050405020304" pitchFamily="18" charset="0"/>
              </a:rPr>
              <a:t>(</a:t>
            </a:r>
            <a:r>
              <a:rPr lang="en-US" sz="1600" b="0" i="1" u="none" strike="noStrike" baseline="0" dirty="0">
                <a:solidFill>
                  <a:srgbClr val="000000"/>
                </a:solidFill>
                <a:latin typeface="Times New Roman" panose="02020603050405020304" pitchFamily="18" charset="0"/>
              </a:rPr>
              <a:t>Classification, Labelling and Packaging of hazardous substances</a:t>
            </a:r>
            <a:r>
              <a:rPr lang="en-US" sz="1600" b="0" i="0" u="none" strike="noStrike" baseline="0" dirty="0">
                <a:solidFill>
                  <a:srgbClr val="000000"/>
                </a:solidFill>
                <a:latin typeface="Times New Roman" panose="02020603050405020304" pitchFamily="18" charset="0"/>
              </a:rPr>
              <a:t>)</a:t>
            </a:r>
            <a:endParaRPr lang="en-US" sz="1600" dirty="0"/>
          </a:p>
          <a:p>
            <a:r>
              <a:rPr lang="sv-SE" sz="1600" b="1" dirty="0" err="1"/>
              <a:t>Essential</a:t>
            </a:r>
            <a:r>
              <a:rPr lang="sv-SE" sz="1600" b="1" dirty="0"/>
              <a:t> </a:t>
            </a:r>
            <a:r>
              <a:rPr lang="sv-SE" sz="1600" b="1" dirty="0" err="1"/>
              <a:t>use</a:t>
            </a:r>
            <a:r>
              <a:rPr lang="sv-SE" sz="1600" b="1" dirty="0"/>
              <a:t> </a:t>
            </a:r>
            <a:r>
              <a:rPr lang="sv-SE" sz="1600" b="1" dirty="0" err="1"/>
              <a:t>concept</a:t>
            </a:r>
            <a:r>
              <a:rPr lang="sv-SE" sz="1600" b="1" dirty="0"/>
              <a:t> </a:t>
            </a:r>
            <a:r>
              <a:rPr lang="sv-SE" sz="1600" dirty="0"/>
              <a:t>–kriterier för att säkerställa att de farligaste kemikalierna endast får användas om de är nödvändiga för samhället </a:t>
            </a:r>
          </a:p>
          <a:p>
            <a:r>
              <a:rPr lang="sv-SE" sz="1600" b="1" dirty="0" err="1"/>
              <a:t>Safe</a:t>
            </a:r>
            <a:r>
              <a:rPr lang="sv-SE" sz="1600" b="1" dirty="0"/>
              <a:t> and </a:t>
            </a:r>
            <a:r>
              <a:rPr lang="sv-SE" sz="1600" b="1" dirty="0" err="1"/>
              <a:t>sustainable</a:t>
            </a:r>
            <a:r>
              <a:rPr lang="sv-SE" sz="1600" b="1" dirty="0"/>
              <a:t> by design </a:t>
            </a:r>
            <a:r>
              <a:rPr lang="sv-SE" sz="1600" dirty="0"/>
              <a:t>– utveckla EU-gemensamma kriterier för ”</a:t>
            </a:r>
            <a:r>
              <a:rPr lang="sv-SE" sz="1600" dirty="0" err="1"/>
              <a:t>safe</a:t>
            </a:r>
            <a:r>
              <a:rPr lang="sv-SE" sz="1600" dirty="0"/>
              <a:t> and </a:t>
            </a:r>
            <a:r>
              <a:rPr lang="sv-SE" sz="1600" dirty="0" err="1"/>
              <a:t>sustainable</a:t>
            </a:r>
            <a:r>
              <a:rPr lang="sv-SE" sz="1600" dirty="0"/>
              <a:t> by design kemikalier”</a:t>
            </a:r>
          </a:p>
          <a:p>
            <a:pPr marL="0" indent="0">
              <a:buNone/>
            </a:pPr>
            <a:r>
              <a:rPr lang="sv-SE" sz="1600" dirty="0"/>
              <a:t> </a:t>
            </a:r>
          </a:p>
          <a:p>
            <a:pPr marL="457200" lvl="1" indent="0">
              <a:buNone/>
            </a:pPr>
            <a:endParaRPr lang="sv-SE" sz="1600" dirty="0"/>
          </a:p>
        </p:txBody>
      </p:sp>
      <p:sp>
        <p:nvSpPr>
          <p:cNvPr id="5" name="Rubrik 4">
            <a:extLst>
              <a:ext uri="{FF2B5EF4-FFF2-40B4-BE49-F238E27FC236}">
                <a16:creationId xmlns:a16="http://schemas.microsoft.com/office/drawing/2014/main" id="{CE7D9916-0E4F-47C8-8A77-B43C38E4D32B}"/>
              </a:ext>
            </a:extLst>
          </p:cNvPr>
          <p:cNvSpPr>
            <a:spLocks noGrp="1"/>
          </p:cNvSpPr>
          <p:nvPr>
            <p:ph type="ctrTitle"/>
          </p:nvPr>
        </p:nvSpPr>
        <p:spPr/>
        <p:txBody>
          <a:bodyPr>
            <a:normAutofit fontScale="90000"/>
          </a:bodyPr>
          <a:lstStyle/>
          <a:p>
            <a:r>
              <a:rPr lang="sv-SE" dirty="0"/>
              <a:t>Kemikaliestrategin</a:t>
            </a:r>
          </a:p>
        </p:txBody>
      </p:sp>
      <p:sp>
        <p:nvSpPr>
          <p:cNvPr id="7" name="textruta 6">
            <a:extLst>
              <a:ext uri="{FF2B5EF4-FFF2-40B4-BE49-F238E27FC236}">
                <a16:creationId xmlns:a16="http://schemas.microsoft.com/office/drawing/2014/main" id="{E7E8C2CD-9122-41C2-B437-24AC56F0BCA0}"/>
              </a:ext>
            </a:extLst>
          </p:cNvPr>
          <p:cNvSpPr txBox="1"/>
          <p:nvPr/>
        </p:nvSpPr>
        <p:spPr>
          <a:xfrm>
            <a:off x="803275" y="1535244"/>
            <a:ext cx="8477752" cy="1077218"/>
          </a:xfrm>
          <a:prstGeom prst="rect">
            <a:avLst/>
          </a:prstGeom>
          <a:noFill/>
        </p:spPr>
        <p:txBody>
          <a:bodyPr wrap="square">
            <a:spAutoFit/>
          </a:bodyPr>
          <a:lstStyle/>
          <a:p>
            <a:pPr algn="l"/>
            <a:endParaRPr lang="sv-SE" sz="1600" b="0" i="0" u="none" strike="noStrike" baseline="0" dirty="0">
              <a:solidFill>
                <a:srgbClr val="000000"/>
              </a:solidFill>
            </a:endParaRPr>
          </a:p>
          <a:p>
            <a:r>
              <a:rPr lang="en-US" sz="1600" b="0" i="1" u="none" strike="noStrike" baseline="0" dirty="0">
                <a:solidFill>
                  <a:schemeClr val="accent1"/>
                </a:solidFill>
              </a:rPr>
              <a:t>“Chemicals Strategy for Sustainability Towards a Toxic-Free Environment”</a:t>
            </a:r>
          </a:p>
          <a:p>
            <a:endParaRPr lang="en-US" sz="1600" i="1" dirty="0">
              <a:solidFill>
                <a:schemeClr val="accent1"/>
              </a:solidFill>
            </a:endParaRPr>
          </a:p>
          <a:p>
            <a:r>
              <a:rPr lang="en-US" sz="1600" b="0" i="1" u="none" strike="noStrike" baseline="0" dirty="0">
                <a:solidFill>
                  <a:schemeClr val="accent1"/>
                </a:solidFill>
              </a:rPr>
              <a:t>69 </a:t>
            </a:r>
            <a:r>
              <a:rPr lang="en-US" sz="1600" b="0" i="1" u="none" strike="noStrike" baseline="0" dirty="0" err="1">
                <a:solidFill>
                  <a:schemeClr val="accent1"/>
                </a:solidFill>
              </a:rPr>
              <a:t>åtgärder</a:t>
            </a:r>
            <a:r>
              <a:rPr lang="en-US" sz="1600" b="0" i="1" u="none" strike="noStrike" baseline="0" dirty="0">
                <a:solidFill>
                  <a:schemeClr val="accent1"/>
                </a:solidFill>
              </a:rPr>
              <a:t>  - under </a:t>
            </a:r>
            <a:r>
              <a:rPr lang="en-US" sz="1600" b="0" i="1" u="none" strike="noStrike" baseline="0" dirty="0" err="1">
                <a:solidFill>
                  <a:schemeClr val="accent1"/>
                </a:solidFill>
              </a:rPr>
              <a:t>främst</a:t>
            </a:r>
            <a:r>
              <a:rPr lang="en-US" sz="1600" b="0" i="1" u="none" strike="noStrike" baseline="0" dirty="0">
                <a:solidFill>
                  <a:schemeClr val="accent1"/>
                </a:solidFill>
              </a:rPr>
              <a:t> 2021 - 2022</a:t>
            </a:r>
            <a:endParaRPr lang="sv-SE" sz="1600" i="1" dirty="0">
              <a:solidFill>
                <a:schemeClr val="accent1"/>
              </a:solidFill>
            </a:endParaRPr>
          </a:p>
        </p:txBody>
      </p:sp>
      <p:pic>
        <p:nvPicPr>
          <p:cNvPr id="9" name="Bildobjekt 8">
            <a:extLst>
              <a:ext uri="{FF2B5EF4-FFF2-40B4-BE49-F238E27FC236}">
                <a16:creationId xmlns:a16="http://schemas.microsoft.com/office/drawing/2014/main" id="{6246E2AD-04F0-4163-83BE-6375ADE388BD}"/>
              </a:ext>
            </a:extLst>
          </p:cNvPr>
          <p:cNvPicPr>
            <a:picLocks noChangeAspect="1"/>
          </p:cNvPicPr>
          <p:nvPr/>
        </p:nvPicPr>
        <p:blipFill>
          <a:blip r:embed="rId3"/>
          <a:stretch>
            <a:fillRect/>
          </a:stretch>
        </p:blipFill>
        <p:spPr>
          <a:xfrm>
            <a:off x="7962472" y="2965270"/>
            <a:ext cx="3956056" cy="2223761"/>
          </a:xfrm>
          <a:prstGeom prst="rect">
            <a:avLst/>
          </a:prstGeom>
        </p:spPr>
      </p:pic>
    </p:spTree>
    <p:extLst>
      <p:ext uri="{BB962C8B-B14F-4D97-AF65-F5344CB8AC3E}">
        <p14:creationId xmlns:p14="http://schemas.microsoft.com/office/powerpoint/2010/main" val="2965823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2D51CE-1888-4B3C-A1C6-DA62C24A5EA6}"/>
              </a:ext>
            </a:extLst>
          </p:cNvPr>
          <p:cNvSpPr>
            <a:spLocks noGrp="1"/>
          </p:cNvSpPr>
          <p:nvPr>
            <p:ph type="dt" sz="half" idx="10"/>
          </p:nvPr>
        </p:nvSpPr>
        <p:spPr/>
        <p:txBody>
          <a:bodyPr/>
          <a:lstStyle/>
          <a:p>
            <a:fld id="{CF0C2AF8-CF07-F84C-9A4A-79F6D3437CF6}" type="datetime1">
              <a:rPr lang="sv-SE" smtClean="0"/>
              <a:pPr/>
              <a:t>2022-01-20</a:t>
            </a:fld>
            <a:endParaRPr lang="sv-SE"/>
          </a:p>
        </p:txBody>
      </p:sp>
      <p:sp>
        <p:nvSpPr>
          <p:cNvPr id="3" name="Platshållare för bildnummer 2">
            <a:extLst>
              <a:ext uri="{FF2B5EF4-FFF2-40B4-BE49-F238E27FC236}">
                <a16:creationId xmlns:a16="http://schemas.microsoft.com/office/drawing/2014/main" id="{B60215D6-A973-4034-908C-2C3880B84798}"/>
              </a:ext>
            </a:extLst>
          </p:cNvPr>
          <p:cNvSpPr>
            <a:spLocks noGrp="1"/>
          </p:cNvSpPr>
          <p:nvPr>
            <p:ph type="sldNum" sz="quarter" idx="12"/>
          </p:nvPr>
        </p:nvSpPr>
        <p:spPr/>
        <p:txBody>
          <a:bodyPr/>
          <a:lstStyle/>
          <a:p>
            <a:fld id="{B1B63437-8A26-BE43-AB46-80340C37E737}" type="slidenum">
              <a:rPr lang="sv-SE" smtClean="0"/>
              <a:pPr/>
              <a:t>25</a:t>
            </a:fld>
            <a:endParaRPr lang="sv-SE"/>
          </a:p>
        </p:txBody>
      </p:sp>
      <p:sp>
        <p:nvSpPr>
          <p:cNvPr id="4" name="Platshållare för text 3">
            <a:extLst>
              <a:ext uri="{FF2B5EF4-FFF2-40B4-BE49-F238E27FC236}">
                <a16:creationId xmlns:a16="http://schemas.microsoft.com/office/drawing/2014/main" id="{16E200BB-D364-4643-994A-4E94A9F0CF29}"/>
              </a:ext>
            </a:extLst>
          </p:cNvPr>
          <p:cNvSpPr>
            <a:spLocks noGrp="1"/>
          </p:cNvSpPr>
          <p:nvPr>
            <p:ph type="body" sz="quarter" idx="13"/>
          </p:nvPr>
        </p:nvSpPr>
        <p:spPr>
          <a:xfrm>
            <a:off x="814162" y="1680231"/>
            <a:ext cx="10548938" cy="4055724"/>
          </a:xfrm>
        </p:spPr>
        <p:txBody>
          <a:bodyPr/>
          <a:lstStyle/>
          <a:p>
            <a:pPr marL="342900" lvl="0" indent="-342900">
              <a:lnSpc>
                <a:spcPct val="115000"/>
              </a:lnSpc>
              <a:buFont typeface="Calibri" panose="020F0502020204030204" pitchFamily="34" charset="0"/>
              <a:buChar char="-"/>
              <a:tabLst>
                <a:tab pos="457200" algn="l"/>
              </a:tabLst>
            </a:pPr>
            <a:r>
              <a:rPr lang="sv-SE" sz="1400" b="1" i="1" dirty="0" err="1">
                <a:effectLst/>
                <a:latin typeface="Arial" panose="020B0604020202020204" pitchFamily="34" charset="0"/>
                <a:ea typeface="Arial" panose="020B0604020202020204" pitchFamily="34" charset="0"/>
                <a:cs typeface="Times New Roman" panose="02020603050405020304" pitchFamily="18" charset="0"/>
              </a:rPr>
              <a:t>Sustainable</a:t>
            </a:r>
            <a:r>
              <a:rPr lang="sv-SE" sz="1400" b="1" i="1" dirty="0">
                <a:effectLst/>
                <a:latin typeface="Arial" panose="020B0604020202020204" pitchFamily="34" charset="0"/>
                <a:ea typeface="Arial" panose="020B0604020202020204" pitchFamily="34" charset="0"/>
                <a:cs typeface="Times New Roman" panose="02020603050405020304" pitchFamily="18" charset="0"/>
              </a:rPr>
              <a:t> Product </a:t>
            </a:r>
            <a:r>
              <a:rPr lang="sv-SE" sz="1400" b="1" i="1" dirty="0" err="1">
                <a:effectLst/>
                <a:latin typeface="Arial" panose="020B0604020202020204" pitchFamily="34" charset="0"/>
                <a:ea typeface="Arial" panose="020B0604020202020204" pitchFamily="34" charset="0"/>
                <a:cs typeface="Times New Roman" panose="02020603050405020304" pitchFamily="18" charset="0"/>
              </a:rPr>
              <a:t>Initative</a:t>
            </a:r>
            <a:r>
              <a:rPr lang="sv-SE" sz="1400" b="1" dirty="0">
                <a:effectLst/>
                <a:latin typeface="Arial" panose="020B0604020202020204" pitchFamily="34" charset="0"/>
                <a:ea typeface="Arial" panose="020B0604020202020204" pitchFamily="34" charset="0"/>
                <a:cs typeface="Times New Roman" panose="02020603050405020304" pitchFamily="18" charset="0"/>
              </a:rPr>
              <a:t> </a:t>
            </a:r>
            <a:r>
              <a:rPr lang="sv-SE" sz="1400" b="1" dirty="0">
                <a:latin typeface="Arial" panose="020B0604020202020204" pitchFamily="34" charset="0"/>
                <a:ea typeface="Arial" panose="020B0604020202020204" pitchFamily="34" charset="0"/>
                <a:cs typeface="Times New Roman" panose="02020603050405020304" pitchFamily="18" charset="0"/>
              </a:rPr>
              <a:t>- </a:t>
            </a:r>
            <a:r>
              <a:rPr lang="sv-SE" sz="1400" dirty="0">
                <a:effectLst/>
                <a:latin typeface="Arial" panose="020B0604020202020204" pitchFamily="34" charset="0"/>
                <a:ea typeface="Arial" panose="020B0604020202020204" pitchFamily="34" charset="0"/>
                <a:cs typeface="Times New Roman" panose="02020603050405020304" pitchFamily="18" charset="0"/>
              </a:rPr>
              <a:t>horisontellt lagförslag presenteras 30 mars 2022. </a:t>
            </a:r>
          </a:p>
          <a:p>
            <a:pPr marL="342900" lvl="0" indent="-342900">
              <a:lnSpc>
                <a:spcPct val="115000"/>
              </a:lnSpc>
              <a:buFont typeface="Calibri" panose="020F0502020204030204" pitchFamily="34" charset="0"/>
              <a:buChar char="-"/>
              <a:tabLst>
                <a:tab pos="457200" algn="l"/>
              </a:tabLst>
            </a:pPr>
            <a:r>
              <a:rPr lang="sv-SE" sz="1400" b="1" i="1" dirty="0">
                <a:effectLst/>
                <a:latin typeface="Arial" panose="020B0604020202020204" pitchFamily="34" charset="0"/>
                <a:ea typeface="Arial" panose="020B0604020202020204" pitchFamily="34" charset="0"/>
                <a:cs typeface="Times New Roman" panose="02020603050405020304" pitchFamily="18" charset="0"/>
              </a:rPr>
              <a:t>Reviderat Ecodesigndirektiv </a:t>
            </a:r>
            <a:r>
              <a:rPr lang="sv-SE" sz="1400" i="1" dirty="0">
                <a:effectLst/>
                <a:latin typeface="Arial" panose="020B0604020202020204" pitchFamily="34" charset="0"/>
                <a:ea typeface="Arial" panose="020B0604020202020204" pitchFamily="34" charset="0"/>
                <a:cs typeface="Times New Roman" panose="02020603050405020304" pitchFamily="18" charset="0"/>
              </a:rPr>
              <a:t>(ingår som del i SPI) </a:t>
            </a:r>
            <a:r>
              <a:rPr lang="sv-SE" sz="1400" dirty="0">
                <a:latin typeface="Arial" panose="020B0604020202020204" pitchFamily="34" charset="0"/>
                <a:cs typeface="Times New Roman" panose="02020603050405020304" pitchFamily="18" charset="0"/>
              </a:rPr>
              <a:t>R</a:t>
            </a:r>
            <a:r>
              <a:rPr lang="sv-SE" sz="1400" dirty="0">
                <a:effectLst/>
                <a:latin typeface="Arial" panose="020B0604020202020204" pitchFamily="34" charset="0"/>
                <a:ea typeface="Arial" panose="020B0604020202020204" pitchFamily="34" charset="0"/>
                <a:cs typeface="Times New Roman" panose="02020603050405020304" pitchFamily="18" charset="0"/>
              </a:rPr>
              <a:t>eviderat direktiv presenteras 30 mars 2022. Direktivet omfattar idag produkter som använder energi eller är energirelaterade – men föreslår nu omfatta i princip alla produkttyper.</a:t>
            </a:r>
          </a:p>
          <a:p>
            <a:pPr marL="342900" lvl="0" indent="-342900">
              <a:lnSpc>
                <a:spcPct val="115000"/>
              </a:lnSpc>
              <a:buFont typeface="Calibri" panose="020F0502020204030204" pitchFamily="34" charset="0"/>
              <a:buChar char="-"/>
              <a:tabLst>
                <a:tab pos="457200" algn="l"/>
              </a:tabLst>
            </a:pPr>
            <a:r>
              <a:rPr lang="sv-SE" sz="1400" b="1" i="1" dirty="0" err="1">
                <a:effectLst/>
                <a:latin typeface="Arial" panose="020B0604020202020204" pitchFamily="34" charset="0"/>
                <a:ea typeface="Arial" panose="020B0604020202020204" pitchFamily="34" charset="0"/>
                <a:cs typeface="Times New Roman" panose="02020603050405020304" pitchFamily="18" charset="0"/>
              </a:rPr>
              <a:t>Substantiating</a:t>
            </a:r>
            <a:r>
              <a:rPr lang="sv-SE" sz="1400" b="1" i="1" dirty="0">
                <a:effectLst/>
                <a:latin typeface="Arial" panose="020B0604020202020204" pitchFamily="34" charset="0"/>
                <a:ea typeface="Arial" panose="020B0604020202020204" pitchFamily="34" charset="0"/>
                <a:cs typeface="Times New Roman" panose="02020603050405020304" pitchFamily="18" charset="0"/>
              </a:rPr>
              <a:t> Green </a:t>
            </a:r>
            <a:r>
              <a:rPr lang="sv-SE" sz="1400" b="1" i="1" dirty="0" err="1">
                <a:effectLst/>
                <a:latin typeface="Arial" panose="020B0604020202020204" pitchFamily="34" charset="0"/>
                <a:ea typeface="Arial" panose="020B0604020202020204" pitchFamily="34" charset="0"/>
                <a:cs typeface="Times New Roman" panose="02020603050405020304" pitchFamily="18" charset="0"/>
              </a:rPr>
              <a:t>claims</a:t>
            </a:r>
            <a:r>
              <a:rPr lang="sv-SE" sz="1400" b="1" i="1" dirty="0">
                <a:effectLst/>
                <a:latin typeface="Arial" panose="020B0604020202020204" pitchFamily="34" charset="0"/>
                <a:ea typeface="Arial" panose="020B0604020202020204" pitchFamily="34" charset="0"/>
                <a:cs typeface="Times New Roman" panose="02020603050405020304" pitchFamily="18" charset="0"/>
              </a:rPr>
              <a:t> </a:t>
            </a:r>
            <a:r>
              <a:rPr lang="sv-SE" sz="1400" b="1" i="1" dirty="0">
                <a:latin typeface="Arial" panose="020B0604020202020204" pitchFamily="34" charset="0"/>
                <a:ea typeface="Arial" panose="020B0604020202020204" pitchFamily="34" charset="0"/>
                <a:cs typeface="Times New Roman" panose="02020603050405020304" pitchFamily="18" charset="0"/>
              </a:rPr>
              <a:t>- </a:t>
            </a:r>
            <a:r>
              <a:rPr lang="sv-SE" sz="1400" dirty="0">
                <a:effectLst/>
                <a:latin typeface="Arial" panose="020B0604020202020204" pitchFamily="34" charset="0"/>
                <a:ea typeface="Arial" panose="020B0604020202020204" pitchFamily="34" charset="0"/>
                <a:cs typeface="Times New Roman" panose="02020603050405020304" pitchFamily="18" charset="0"/>
              </a:rPr>
              <a:t>förordning presenteras 30 mars 2022. </a:t>
            </a:r>
          </a:p>
          <a:p>
            <a:pPr marL="342900" lvl="0" indent="-342900">
              <a:lnSpc>
                <a:spcPct val="115000"/>
              </a:lnSpc>
              <a:buFont typeface="Calibri" panose="020F0502020204030204" pitchFamily="34" charset="0"/>
              <a:buChar char="-"/>
              <a:tabLst>
                <a:tab pos="457200" algn="l"/>
              </a:tabLst>
            </a:pPr>
            <a:r>
              <a:rPr lang="sv-SE" sz="1400" b="1" i="1" dirty="0">
                <a:effectLst/>
                <a:latin typeface="Arial" panose="020B0604020202020204" pitchFamily="34" charset="0"/>
                <a:ea typeface="Arial" panose="020B0604020202020204" pitchFamily="34" charset="0"/>
                <a:cs typeface="Times New Roman" panose="02020603050405020304" pitchFamily="18" charset="0"/>
              </a:rPr>
              <a:t>Informationssystem och metoder för att spåra och minimera förekomsten av ämnen som inger betänkligheter i återvunna material och produkter </a:t>
            </a:r>
            <a:r>
              <a:rPr lang="sv-SE" sz="1400" b="1" i="1" dirty="0">
                <a:latin typeface="Arial" panose="020B0604020202020204" pitchFamily="34" charset="0"/>
                <a:ea typeface="Arial" panose="020B0604020202020204" pitchFamily="34" charset="0"/>
                <a:cs typeface="Times New Roman" panose="02020603050405020304" pitchFamily="18" charset="0"/>
              </a:rPr>
              <a:t>- </a:t>
            </a:r>
            <a:r>
              <a:rPr lang="sv-SE" sz="1400" dirty="0">
                <a:effectLst/>
                <a:latin typeface="Arial" panose="020B0604020202020204" pitchFamily="34" charset="0"/>
                <a:ea typeface="Arial" panose="020B0604020202020204" pitchFamily="34" charset="0"/>
                <a:cs typeface="Times New Roman" panose="02020603050405020304" pitchFamily="18" charset="0"/>
              </a:rPr>
              <a:t>Presenteras dels i SPI 30 mars 2022.</a:t>
            </a:r>
          </a:p>
          <a:p>
            <a:pPr marL="342900" lvl="0" indent="-342900">
              <a:lnSpc>
                <a:spcPct val="115000"/>
              </a:lnSpc>
              <a:buFont typeface="Calibri" panose="020F0502020204030204" pitchFamily="34" charset="0"/>
              <a:buChar char="-"/>
              <a:tabLst>
                <a:tab pos="457200" algn="l"/>
              </a:tabLst>
            </a:pPr>
            <a:r>
              <a:rPr lang="sv-SE" sz="1400" b="1" i="1" dirty="0">
                <a:effectLst/>
                <a:latin typeface="Arial" panose="020B0604020202020204" pitchFamily="34" charset="0"/>
                <a:ea typeface="Arial" panose="020B0604020202020204" pitchFamily="34" charset="0"/>
                <a:cs typeface="Times New Roman" panose="02020603050405020304" pitchFamily="18" charset="0"/>
              </a:rPr>
              <a:t>Reviderat av Industriutsläppsdirektivet, IED</a:t>
            </a:r>
            <a:r>
              <a:rPr lang="sv-SE" sz="1400" b="1" dirty="0">
                <a:effectLst/>
                <a:latin typeface="Arial" panose="020B0604020202020204" pitchFamily="34" charset="0"/>
                <a:ea typeface="Arial" panose="020B0604020202020204" pitchFamily="34" charset="0"/>
                <a:cs typeface="Times New Roman" panose="02020603050405020304" pitchFamily="18" charset="0"/>
              </a:rPr>
              <a:t> </a:t>
            </a:r>
            <a:r>
              <a:rPr lang="sv-SE" sz="1400" dirty="0">
                <a:effectLst/>
                <a:latin typeface="Arial" panose="020B0604020202020204" pitchFamily="34" charset="0"/>
                <a:ea typeface="Arial" panose="020B0604020202020204" pitchFamily="34" charset="0"/>
                <a:cs typeface="Times New Roman" panose="02020603050405020304" pitchFamily="18" charset="0"/>
              </a:rPr>
              <a:t>(Reviderat direktiv presenteras 5 april 2022. IED är EU:s motsvarighet till miljöbalken och reglerar industrins utsläpp. Idag omfattas 1 200 svenska anläggningar i ett 30-tal branscher men fler branscher föreslås inkluderas.)</a:t>
            </a:r>
          </a:p>
          <a:p>
            <a:pPr marL="342900" lvl="0" indent="-342900">
              <a:lnSpc>
                <a:spcPct val="115000"/>
              </a:lnSpc>
              <a:buFont typeface="Calibri" panose="020F0502020204030204" pitchFamily="34" charset="0"/>
              <a:buChar char="-"/>
              <a:tabLst>
                <a:tab pos="457200" algn="l"/>
              </a:tabLst>
            </a:pPr>
            <a:r>
              <a:rPr lang="sv-SE" sz="1400" b="1" i="1" dirty="0">
                <a:effectLst/>
                <a:latin typeface="Arial" panose="020B0604020202020204" pitchFamily="34" charset="0"/>
                <a:ea typeface="Arial" panose="020B0604020202020204" pitchFamily="34" charset="0"/>
                <a:cs typeface="Times New Roman" panose="02020603050405020304" pitchFamily="18" charset="0"/>
              </a:rPr>
              <a:t>Revidering av REACH-förordningen – </a:t>
            </a:r>
            <a:r>
              <a:rPr lang="sv-SE" sz="1400" dirty="0">
                <a:effectLst/>
                <a:latin typeface="Arial" panose="020B0604020202020204" pitchFamily="34" charset="0"/>
                <a:ea typeface="Arial" panose="020B0604020202020204" pitchFamily="34" charset="0"/>
                <a:cs typeface="Times New Roman" panose="02020603050405020304" pitchFamily="18" charset="0"/>
              </a:rPr>
              <a:t>konsultation början av Q2</a:t>
            </a:r>
          </a:p>
          <a:p>
            <a:pPr marL="342900" lvl="0" indent="-342900">
              <a:lnSpc>
                <a:spcPct val="115000"/>
              </a:lnSpc>
              <a:buFont typeface="Calibri" panose="020F0502020204030204" pitchFamily="34" charset="0"/>
              <a:buChar char="-"/>
              <a:tabLst>
                <a:tab pos="457200" algn="l"/>
              </a:tabLst>
            </a:pPr>
            <a:r>
              <a:rPr lang="sv-SE" sz="1400" b="1" i="1" dirty="0">
                <a:effectLst/>
                <a:latin typeface="Arial" panose="020B0604020202020204" pitchFamily="34" charset="0"/>
                <a:ea typeface="Arial" panose="020B0604020202020204" pitchFamily="34" charset="0"/>
                <a:cs typeface="Times New Roman" panose="02020603050405020304" pitchFamily="18" charset="0"/>
              </a:rPr>
              <a:t>Taxonomin - Tekniska kriterier för miljömål 3-6</a:t>
            </a:r>
            <a:r>
              <a:rPr lang="sv-SE" sz="1400" i="1" dirty="0">
                <a:effectLst/>
                <a:latin typeface="Arial" panose="020B0604020202020204" pitchFamily="34" charset="0"/>
                <a:ea typeface="Arial" panose="020B0604020202020204" pitchFamily="34" charset="0"/>
                <a:cs typeface="Times New Roman" panose="02020603050405020304" pitchFamily="18" charset="0"/>
              </a:rPr>
              <a:t> </a:t>
            </a:r>
            <a:r>
              <a:rPr lang="sv-SE" sz="1400" dirty="0">
                <a:effectLst/>
                <a:latin typeface="Arial" panose="020B0604020202020204" pitchFamily="34" charset="0"/>
                <a:ea typeface="Arial" panose="020B0604020202020204" pitchFamily="34" charset="0"/>
                <a:cs typeface="Times New Roman" panose="02020603050405020304" pitchFamily="18" charset="0"/>
              </a:rPr>
              <a:t>– remitteras sannolikt av KOM i juni</a:t>
            </a:r>
          </a:p>
          <a:p>
            <a:endParaRPr lang="sv-SE" sz="1400" dirty="0"/>
          </a:p>
        </p:txBody>
      </p:sp>
      <p:sp>
        <p:nvSpPr>
          <p:cNvPr id="5" name="Rubrik 4">
            <a:extLst>
              <a:ext uri="{FF2B5EF4-FFF2-40B4-BE49-F238E27FC236}">
                <a16:creationId xmlns:a16="http://schemas.microsoft.com/office/drawing/2014/main" id="{148FECF1-AD16-45F5-8554-E0161C403740}"/>
              </a:ext>
            </a:extLst>
          </p:cNvPr>
          <p:cNvSpPr>
            <a:spLocks noGrp="1"/>
          </p:cNvSpPr>
          <p:nvPr>
            <p:ph type="ctrTitle"/>
          </p:nvPr>
        </p:nvSpPr>
        <p:spPr>
          <a:xfrm>
            <a:off x="814162" y="898525"/>
            <a:ext cx="6897278" cy="607634"/>
          </a:xfrm>
        </p:spPr>
        <p:txBody>
          <a:bodyPr>
            <a:normAutofit fontScale="90000"/>
          </a:bodyPr>
          <a:lstStyle/>
          <a:p>
            <a:r>
              <a:rPr lang="sv-SE" dirty="0"/>
              <a:t>Aktuellt i närtid - Q2 2022</a:t>
            </a:r>
          </a:p>
        </p:txBody>
      </p:sp>
      <p:pic>
        <p:nvPicPr>
          <p:cNvPr id="6" name="Bildobjekt 5">
            <a:extLst>
              <a:ext uri="{FF2B5EF4-FFF2-40B4-BE49-F238E27FC236}">
                <a16:creationId xmlns:a16="http://schemas.microsoft.com/office/drawing/2014/main" id="{ADC920F9-1C77-492B-8F6E-A8D728E33ECD}"/>
              </a:ext>
            </a:extLst>
          </p:cNvPr>
          <p:cNvPicPr>
            <a:picLocks noChangeAspect="1"/>
          </p:cNvPicPr>
          <p:nvPr/>
        </p:nvPicPr>
        <p:blipFill rotWithShape="1">
          <a:blip r:embed="rId2"/>
          <a:srcRect t="24605" b="25321"/>
          <a:stretch/>
        </p:blipFill>
        <p:spPr>
          <a:xfrm>
            <a:off x="8729064" y="589944"/>
            <a:ext cx="2125225" cy="1064201"/>
          </a:xfrm>
          <a:prstGeom prst="rect">
            <a:avLst/>
          </a:prstGeom>
        </p:spPr>
      </p:pic>
    </p:spTree>
    <p:extLst>
      <p:ext uri="{BB962C8B-B14F-4D97-AF65-F5344CB8AC3E}">
        <p14:creationId xmlns:p14="http://schemas.microsoft.com/office/powerpoint/2010/main" val="17817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ABD95B8-8821-48C0-A7D0-97D3AA46FD46}"/>
              </a:ext>
            </a:extLst>
          </p:cNvPr>
          <p:cNvSpPr>
            <a:spLocks noGrp="1"/>
          </p:cNvSpPr>
          <p:nvPr>
            <p:ph type="dt" sz="half" idx="10"/>
          </p:nvPr>
        </p:nvSpPr>
        <p:spPr/>
        <p:txBody>
          <a:bodyPr/>
          <a:lstStyle/>
          <a:p>
            <a:fld id="{CF0C2AF8-CF07-F84C-9A4A-79F6D3437CF6}" type="datetime1">
              <a:rPr lang="sv-SE" smtClean="0"/>
              <a:pPr/>
              <a:t>2022-01-19</a:t>
            </a:fld>
            <a:endParaRPr lang="sv-SE" dirty="0"/>
          </a:p>
        </p:txBody>
      </p:sp>
      <p:sp>
        <p:nvSpPr>
          <p:cNvPr id="3" name="Platshållare för bildnummer 2">
            <a:extLst>
              <a:ext uri="{FF2B5EF4-FFF2-40B4-BE49-F238E27FC236}">
                <a16:creationId xmlns:a16="http://schemas.microsoft.com/office/drawing/2014/main" id="{719B585A-0E0D-44C6-ABC2-F1D69C69390C}"/>
              </a:ext>
            </a:extLst>
          </p:cNvPr>
          <p:cNvSpPr>
            <a:spLocks noGrp="1"/>
          </p:cNvSpPr>
          <p:nvPr>
            <p:ph type="sldNum" sz="quarter" idx="12"/>
          </p:nvPr>
        </p:nvSpPr>
        <p:spPr/>
        <p:txBody>
          <a:bodyPr/>
          <a:lstStyle/>
          <a:p>
            <a:fld id="{B1B63437-8A26-BE43-AB46-80340C37E737}" type="slidenum">
              <a:rPr lang="sv-SE" smtClean="0"/>
              <a:pPr/>
              <a:t>26</a:t>
            </a:fld>
            <a:endParaRPr lang="sv-SE" dirty="0"/>
          </a:p>
        </p:txBody>
      </p:sp>
      <p:sp>
        <p:nvSpPr>
          <p:cNvPr id="4" name="Platshållare för text 3">
            <a:extLst>
              <a:ext uri="{FF2B5EF4-FFF2-40B4-BE49-F238E27FC236}">
                <a16:creationId xmlns:a16="http://schemas.microsoft.com/office/drawing/2014/main" id="{8C82B863-A196-4844-B1A9-224C6610BA27}"/>
              </a:ext>
            </a:extLst>
          </p:cNvPr>
          <p:cNvSpPr>
            <a:spLocks noGrp="1"/>
          </p:cNvSpPr>
          <p:nvPr>
            <p:ph type="body" sz="quarter" idx="13"/>
          </p:nvPr>
        </p:nvSpPr>
        <p:spPr>
          <a:xfrm>
            <a:off x="803275" y="2000224"/>
            <a:ext cx="10548938" cy="4055725"/>
          </a:xfrm>
        </p:spPr>
        <p:txBody>
          <a:bodyPr/>
          <a:lstStyle/>
          <a:p>
            <a:pPr marL="0" indent="0">
              <a:buNone/>
            </a:pPr>
            <a:r>
              <a:rPr lang="sv-SE" sz="2000" dirty="0">
                <a:latin typeface="Calibri" panose="020F0502020204030204" pitchFamily="34" charset="0"/>
                <a:cs typeface="Calibri" panose="020F0502020204030204" pitchFamily="34" charset="0"/>
              </a:rPr>
              <a:t>Svenskt Näringsliv har tagit fram positioner om:</a:t>
            </a:r>
          </a:p>
          <a:p>
            <a:pPr>
              <a:buFontTx/>
              <a:buChar char="-"/>
            </a:pPr>
            <a:r>
              <a:rPr lang="sv-SE" sz="2000" b="1" dirty="0">
                <a:latin typeface="Calibri" panose="020F0502020204030204" pitchFamily="34" charset="0"/>
                <a:cs typeface="Calibri" panose="020F0502020204030204" pitchFamily="34" charset="0"/>
              </a:rPr>
              <a:t>SPI</a:t>
            </a:r>
          </a:p>
          <a:p>
            <a:pPr>
              <a:buFontTx/>
              <a:buChar char="-"/>
            </a:pPr>
            <a:r>
              <a:rPr lang="sv-SE" sz="2000" b="1" dirty="0">
                <a:latin typeface="Calibri" panose="020F0502020204030204" pitchFamily="34" charset="0"/>
                <a:cs typeface="Calibri" panose="020F0502020204030204" pitchFamily="34" charset="0"/>
              </a:rPr>
              <a:t>Ecodesigndirektivets breddning </a:t>
            </a:r>
          </a:p>
          <a:p>
            <a:pPr>
              <a:buFontTx/>
              <a:buChar char="-"/>
            </a:pPr>
            <a:r>
              <a:rPr lang="sv-SE" sz="2000" b="1" dirty="0">
                <a:latin typeface="Calibri" panose="020F0502020204030204" pitchFamily="34" charset="0"/>
                <a:cs typeface="Calibri" panose="020F0502020204030204" pitchFamily="34" charset="0"/>
              </a:rPr>
              <a:t>Produktpass</a:t>
            </a:r>
            <a:r>
              <a:rPr lang="sv-SE" sz="2000" dirty="0">
                <a:latin typeface="Calibri" panose="020F0502020204030204" pitchFamily="34" charset="0"/>
                <a:cs typeface="Calibri" panose="020F0502020204030204" pitchFamily="34" charset="0"/>
              </a:rPr>
              <a:t> </a:t>
            </a:r>
          </a:p>
          <a:p>
            <a:pPr>
              <a:buFontTx/>
              <a:buChar char="-"/>
            </a:pPr>
            <a:r>
              <a:rPr lang="sv-SE" sz="2000" b="1" dirty="0">
                <a:latin typeface="Calibri" panose="020F0502020204030204" pitchFamily="34" charset="0"/>
                <a:cs typeface="Calibri" panose="020F0502020204030204" pitchFamily="34" charset="0"/>
              </a:rPr>
              <a:t>Green </a:t>
            </a:r>
            <a:r>
              <a:rPr lang="sv-SE" sz="2000" b="1" dirty="0" err="1">
                <a:latin typeface="Calibri" panose="020F0502020204030204" pitchFamily="34" charset="0"/>
                <a:cs typeface="Calibri" panose="020F0502020204030204" pitchFamily="34" charset="0"/>
              </a:rPr>
              <a:t>claims</a:t>
            </a:r>
            <a:r>
              <a:rPr lang="sv-SE" sz="2000" dirty="0">
                <a:latin typeface="Calibri" panose="020F0502020204030204" pitchFamily="34" charset="0"/>
                <a:cs typeface="Calibri" panose="020F0502020204030204" pitchFamily="34" charset="0"/>
              </a:rPr>
              <a:t> </a:t>
            </a:r>
          </a:p>
          <a:p>
            <a:pPr>
              <a:buFontTx/>
              <a:buChar char="-"/>
            </a:pPr>
            <a:r>
              <a:rPr lang="sv-SE" sz="2000" dirty="0">
                <a:latin typeface="Calibri" panose="020F0502020204030204" pitchFamily="34" charset="0"/>
                <a:cs typeface="Calibri" panose="020F0502020204030204" pitchFamily="34" charset="0"/>
              </a:rPr>
              <a:t>mm</a:t>
            </a:r>
          </a:p>
          <a:p>
            <a:pPr marL="0" indent="0">
              <a:buNone/>
            </a:pPr>
            <a:r>
              <a:rPr lang="sv-SE" sz="2000" dirty="0">
                <a:latin typeface="Calibri" panose="020F0502020204030204" pitchFamily="34" charset="0"/>
                <a:cs typeface="Calibri" panose="020F0502020204030204" pitchFamily="34" charset="0"/>
              </a:rPr>
              <a:t>Återfinns på vår hemsida.</a:t>
            </a:r>
          </a:p>
          <a:p>
            <a:endParaRPr lang="sv-SE" sz="2000" dirty="0">
              <a:latin typeface="Calibri" panose="020F0502020204030204" pitchFamily="34" charset="0"/>
              <a:cs typeface="Calibri" panose="020F0502020204030204" pitchFamily="34" charset="0"/>
            </a:endParaRPr>
          </a:p>
          <a:p>
            <a:endParaRPr lang="sv-SE" sz="2000" dirty="0">
              <a:latin typeface="Calibri" panose="020F0502020204030204" pitchFamily="34" charset="0"/>
              <a:cs typeface="Calibri" panose="020F0502020204030204" pitchFamily="34" charset="0"/>
            </a:endParaRPr>
          </a:p>
          <a:p>
            <a:endParaRPr lang="sv-SE" sz="2000" dirty="0">
              <a:latin typeface="Calibri" panose="020F0502020204030204" pitchFamily="34" charset="0"/>
              <a:cs typeface="Calibri" panose="020F0502020204030204" pitchFamily="34" charset="0"/>
            </a:endParaRPr>
          </a:p>
          <a:p>
            <a:endParaRPr lang="sv-SE" sz="2000" dirty="0">
              <a:latin typeface="Calibri" panose="020F0502020204030204" pitchFamily="34" charset="0"/>
              <a:cs typeface="Calibri" panose="020F0502020204030204" pitchFamily="34" charset="0"/>
            </a:endParaRPr>
          </a:p>
          <a:p>
            <a:pPr marL="0" indent="0">
              <a:buNone/>
            </a:pPr>
            <a:r>
              <a:rPr lang="sv-SE" sz="2000" u="sng" dirty="0">
                <a:latin typeface="Calibri" panose="020F0502020204030204" pitchFamily="34" charset="0"/>
                <a:cs typeface="Calibri" panose="020F0502020204030204" pitchFamily="34" charset="0"/>
              </a:rPr>
              <a:t> </a:t>
            </a:r>
            <a:endParaRPr lang="sv-SE" sz="2000" dirty="0">
              <a:latin typeface="Calibri" panose="020F0502020204030204" pitchFamily="34" charset="0"/>
              <a:cs typeface="Calibri" panose="020F0502020204030204" pitchFamily="34" charset="0"/>
            </a:endParaRPr>
          </a:p>
        </p:txBody>
      </p:sp>
      <p:sp>
        <p:nvSpPr>
          <p:cNvPr id="5" name="Rubrik 4">
            <a:extLst>
              <a:ext uri="{FF2B5EF4-FFF2-40B4-BE49-F238E27FC236}">
                <a16:creationId xmlns:a16="http://schemas.microsoft.com/office/drawing/2014/main" id="{D690A241-80B7-4728-9B49-A9B92F46302F}"/>
              </a:ext>
            </a:extLst>
          </p:cNvPr>
          <p:cNvSpPr>
            <a:spLocks noGrp="1"/>
          </p:cNvSpPr>
          <p:nvPr>
            <p:ph type="ctrTitle"/>
          </p:nvPr>
        </p:nvSpPr>
        <p:spPr>
          <a:xfrm>
            <a:off x="814163" y="1089086"/>
            <a:ext cx="8388026" cy="655037"/>
          </a:xfrm>
        </p:spPr>
        <p:txBody>
          <a:bodyPr>
            <a:normAutofit/>
          </a:bodyPr>
          <a:lstStyle/>
          <a:p>
            <a:r>
              <a:rPr lang="sv-SE" dirty="0"/>
              <a:t>Svenskt Näringslivs positioner</a:t>
            </a:r>
          </a:p>
        </p:txBody>
      </p:sp>
      <p:pic>
        <p:nvPicPr>
          <p:cNvPr id="6" name="Platshållare för innehåll 5">
            <a:extLst>
              <a:ext uri="{FF2B5EF4-FFF2-40B4-BE49-F238E27FC236}">
                <a16:creationId xmlns:a16="http://schemas.microsoft.com/office/drawing/2014/main" id="{FC769D70-89B0-4AD9-97EE-EA2903B169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6971367" y="2230459"/>
            <a:ext cx="3911138" cy="3911138"/>
          </a:xfrm>
          <a:prstGeom prst="rect">
            <a:avLst/>
          </a:prstGeom>
          <a:noFill/>
        </p:spPr>
      </p:pic>
    </p:spTree>
    <p:extLst>
      <p:ext uri="{BB962C8B-B14F-4D97-AF65-F5344CB8AC3E}">
        <p14:creationId xmlns:p14="http://schemas.microsoft.com/office/powerpoint/2010/main" val="2399328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5AF8A75-02AA-4C70-9319-B4F0BD70DD88}"/>
              </a:ext>
            </a:extLst>
          </p:cNvPr>
          <p:cNvSpPr>
            <a:spLocks noGrp="1"/>
          </p:cNvSpPr>
          <p:nvPr>
            <p:ph type="body" sz="quarter" idx="13"/>
          </p:nvPr>
        </p:nvSpPr>
        <p:spPr/>
        <p:txBody>
          <a:bodyPr/>
          <a:lstStyle/>
          <a:p>
            <a:r>
              <a:rPr lang="sv-SE" dirty="0"/>
              <a:t>Tack!</a:t>
            </a:r>
          </a:p>
        </p:txBody>
      </p:sp>
    </p:spTree>
    <p:extLst>
      <p:ext uri="{BB962C8B-B14F-4D97-AF65-F5344CB8AC3E}">
        <p14:creationId xmlns:p14="http://schemas.microsoft.com/office/powerpoint/2010/main" val="4264980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CE290E8-3831-448B-8431-7B9759ABD4C8}"/>
              </a:ext>
            </a:extLst>
          </p:cNvPr>
          <p:cNvSpPr>
            <a:spLocks noGrp="1"/>
          </p:cNvSpPr>
          <p:nvPr>
            <p:ph type="dt" sz="half" idx="10"/>
          </p:nvPr>
        </p:nvSpPr>
        <p:spPr/>
        <p:txBody>
          <a:bodyPr/>
          <a:lstStyle/>
          <a:p>
            <a:fld id="{CF0C2AF8-CF07-F84C-9A4A-79F6D3437CF6}" type="datetime1">
              <a:rPr lang="sv-SE" smtClean="0"/>
              <a:pPr/>
              <a:t>2022-01-19</a:t>
            </a:fld>
            <a:endParaRPr lang="sv-SE"/>
          </a:p>
        </p:txBody>
      </p:sp>
      <p:sp>
        <p:nvSpPr>
          <p:cNvPr id="3" name="Platshållare för bildnummer 2">
            <a:extLst>
              <a:ext uri="{FF2B5EF4-FFF2-40B4-BE49-F238E27FC236}">
                <a16:creationId xmlns:a16="http://schemas.microsoft.com/office/drawing/2014/main" id="{737A8927-4CD2-401A-BF14-74BEE3915B5D}"/>
              </a:ext>
            </a:extLst>
          </p:cNvPr>
          <p:cNvSpPr>
            <a:spLocks noGrp="1"/>
          </p:cNvSpPr>
          <p:nvPr>
            <p:ph type="sldNum" sz="quarter" idx="12"/>
          </p:nvPr>
        </p:nvSpPr>
        <p:spPr/>
        <p:txBody>
          <a:bodyPr/>
          <a:lstStyle/>
          <a:p>
            <a:fld id="{B1B63437-8A26-BE43-AB46-80340C37E737}" type="slidenum">
              <a:rPr lang="sv-SE" smtClean="0"/>
              <a:pPr/>
              <a:t>3</a:t>
            </a:fld>
            <a:endParaRPr lang="sv-SE"/>
          </a:p>
        </p:txBody>
      </p:sp>
      <p:sp>
        <p:nvSpPr>
          <p:cNvPr id="5" name="Rubrik 4">
            <a:extLst>
              <a:ext uri="{FF2B5EF4-FFF2-40B4-BE49-F238E27FC236}">
                <a16:creationId xmlns:a16="http://schemas.microsoft.com/office/drawing/2014/main" id="{658C8E3F-7041-495D-BD5D-3BD5D6BF93F2}"/>
              </a:ext>
            </a:extLst>
          </p:cNvPr>
          <p:cNvSpPr>
            <a:spLocks noGrp="1"/>
          </p:cNvSpPr>
          <p:nvPr>
            <p:ph type="ctrTitle"/>
          </p:nvPr>
        </p:nvSpPr>
        <p:spPr>
          <a:xfrm>
            <a:off x="814162" y="1266871"/>
            <a:ext cx="6897278" cy="607634"/>
          </a:xfrm>
        </p:spPr>
        <p:txBody>
          <a:bodyPr>
            <a:normAutofit fontScale="90000"/>
          </a:bodyPr>
          <a:lstStyle/>
          <a:p>
            <a:r>
              <a:rPr lang="sv-SE" dirty="0"/>
              <a:t>Roller </a:t>
            </a:r>
            <a:br>
              <a:rPr lang="sv-SE" dirty="0"/>
            </a:br>
            <a:r>
              <a:rPr lang="sv-SE" dirty="0"/>
              <a:t>EU:s institutioner</a:t>
            </a:r>
          </a:p>
        </p:txBody>
      </p:sp>
      <p:sp>
        <p:nvSpPr>
          <p:cNvPr id="6" name="Ellips 5">
            <a:extLst>
              <a:ext uri="{FF2B5EF4-FFF2-40B4-BE49-F238E27FC236}">
                <a16:creationId xmlns:a16="http://schemas.microsoft.com/office/drawing/2014/main" id="{5C3C2E6B-1F82-4F94-A5B4-E6670FDB9532}"/>
              </a:ext>
            </a:extLst>
          </p:cNvPr>
          <p:cNvSpPr/>
          <p:nvPr/>
        </p:nvSpPr>
        <p:spPr>
          <a:xfrm>
            <a:off x="4563290" y="1122628"/>
            <a:ext cx="2873829" cy="2238103"/>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EU-kommissionen</a:t>
            </a:r>
          </a:p>
          <a:p>
            <a:pPr algn="ctr"/>
            <a:endParaRPr lang="sv-SE" dirty="0"/>
          </a:p>
          <a:p>
            <a:pPr algn="ctr"/>
            <a:r>
              <a:rPr lang="sv-SE" i="1" dirty="0">
                <a:solidFill>
                  <a:schemeClr val="tx2"/>
                </a:solidFill>
              </a:rPr>
              <a:t>Föreslår nya lagar</a:t>
            </a:r>
          </a:p>
        </p:txBody>
      </p:sp>
      <p:sp>
        <p:nvSpPr>
          <p:cNvPr id="7" name="Ellips 6">
            <a:extLst>
              <a:ext uri="{FF2B5EF4-FFF2-40B4-BE49-F238E27FC236}">
                <a16:creationId xmlns:a16="http://schemas.microsoft.com/office/drawing/2014/main" id="{8CC25872-FB16-4CA8-98C3-4F8CC7350006}"/>
              </a:ext>
            </a:extLst>
          </p:cNvPr>
          <p:cNvSpPr/>
          <p:nvPr/>
        </p:nvSpPr>
        <p:spPr>
          <a:xfrm>
            <a:off x="6759348" y="3345321"/>
            <a:ext cx="2873829" cy="2238103"/>
          </a:xfrm>
          <a:prstGeom prst="ellipse">
            <a:avLst/>
          </a:prstGeom>
          <a:solidFill>
            <a:schemeClr val="bg2">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Ministerrådet</a:t>
            </a:r>
          </a:p>
          <a:p>
            <a:pPr algn="ctr"/>
            <a:endParaRPr lang="sv-SE" dirty="0"/>
          </a:p>
          <a:p>
            <a:pPr algn="ctr"/>
            <a:r>
              <a:rPr lang="sv-SE" sz="1600" i="1" dirty="0">
                <a:solidFill>
                  <a:schemeClr val="tx2"/>
                </a:solidFill>
              </a:rPr>
              <a:t>Föreslår ändringar av </a:t>
            </a:r>
            <a:r>
              <a:rPr lang="sv-SE" sz="1600" i="1" dirty="0" err="1">
                <a:solidFill>
                  <a:schemeClr val="tx2"/>
                </a:solidFill>
              </a:rPr>
              <a:t>KOM:s</a:t>
            </a:r>
            <a:r>
              <a:rPr lang="sv-SE" sz="1600" i="1" dirty="0">
                <a:solidFill>
                  <a:schemeClr val="tx2"/>
                </a:solidFill>
              </a:rPr>
              <a:t> förslag</a:t>
            </a:r>
          </a:p>
        </p:txBody>
      </p:sp>
      <p:sp>
        <p:nvSpPr>
          <p:cNvPr id="8" name="Ellips 7">
            <a:extLst>
              <a:ext uri="{FF2B5EF4-FFF2-40B4-BE49-F238E27FC236}">
                <a16:creationId xmlns:a16="http://schemas.microsoft.com/office/drawing/2014/main" id="{1161A8D7-9BC7-4932-9BBD-4F5D2AE7E484}"/>
              </a:ext>
            </a:extLst>
          </p:cNvPr>
          <p:cNvSpPr/>
          <p:nvPr/>
        </p:nvSpPr>
        <p:spPr>
          <a:xfrm>
            <a:off x="2232410" y="3353026"/>
            <a:ext cx="2873829" cy="2238103"/>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Europa parlamentet</a:t>
            </a:r>
          </a:p>
          <a:p>
            <a:pPr algn="ctr"/>
            <a:endParaRPr lang="sv-SE" dirty="0"/>
          </a:p>
          <a:p>
            <a:pPr algn="ctr"/>
            <a:r>
              <a:rPr lang="sv-SE" sz="1600" i="1" dirty="0">
                <a:solidFill>
                  <a:schemeClr val="tx2"/>
                </a:solidFill>
              </a:rPr>
              <a:t>Föreslår ändringar av </a:t>
            </a:r>
            <a:r>
              <a:rPr lang="sv-SE" sz="1600" i="1" dirty="0" err="1">
                <a:solidFill>
                  <a:schemeClr val="tx2"/>
                </a:solidFill>
              </a:rPr>
              <a:t>KOM:s</a:t>
            </a:r>
            <a:r>
              <a:rPr lang="sv-SE" sz="1600" i="1" dirty="0">
                <a:solidFill>
                  <a:schemeClr val="tx2"/>
                </a:solidFill>
              </a:rPr>
              <a:t> förslag</a:t>
            </a:r>
          </a:p>
          <a:p>
            <a:pPr algn="ctr"/>
            <a:endParaRPr lang="sv-SE" dirty="0"/>
          </a:p>
        </p:txBody>
      </p:sp>
      <p:cxnSp>
        <p:nvCxnSpPr>
          <p:cNvPr id="10" name="Rak pilkoppling 9">
            <a:extLst>
              <a:ext uri="{FF2B5EF4-FFF2-40B4-BE49-F238E27FC236}">
                <a16:creationId xmlns:a16="http://schemas.microsoft.com/office/drawing/2014/main" id="{DDF81B49-D59C-4CDF-A21B-53AA121C9FD5}"/>
              </a:ext>
            </a:extLst>
          </p:cNvPr>
          <p:cNvCxnSpPr>
            <a:cxnSpLocks/>
          </p:cNvCxnSpPr>
          <p:nvPr/>
        </p:nvCxnSpPr>
        <p:spPr>
          <a:xfrm flipV="1">
            <a:off x="4480560" y="3153311"/>
            <a:ext cx="514184" cy="275689"/>
          </a:xfrm>
          <a:prstGeom prst="straightConnector1">
            <a:avLst/>
          </a:prstGeom>
          <a:ln w="4127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AB7EF4D1-E980-4C1E-92FB-D511BDB67164}"/>
              </a:ext>
            </a:extLst>
          </p:cNvPr>
          <p:cNvCxnSpPr>
            <a:cxnSpLocks/>
          </p:cNvCxnSpPr>
          <p:nvPr/>
        </p:nvCxnSpPr>
        <p:spPr>
          <a:xfrm flipH="1" flipV="1">
            <a:off x="7041009" y="3075810"/>
            <a:ext cx="583403" cy="257122"/>
          </a:xfrm>
          <a:prstGeom prst="straightConnector1">
            <a:avLst/>
          </a:prstGeom>
          <a:ln w="4127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1E4FFDE5-AF75-44DD-87E5-CEAA458A9C70}"/>
              </a:ext>
            </a:extLst>
          </p:cNvPr>
          <p:cNvCxnSpPr>
            <a:cxnSpLocks/>
          </p:cNvCxnSpPr>
          <p:nvPr/>
        </p:nvCxnSpPr>
        <p:spPr>
          <a:xfrm>
            <a:off x="6000204" y="3568700"/>
            <a:ext cx="0" cy="708660"/>
          </a:xfrm>
          <a:prstGeom prst="straightConnector1">
            <a:avLst/>
          </a:prstGeom>
          <a:ln w="412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ak pilkoppling 18">
            <a:extLst>
              <a:ext uri="{FF2B5EF4-FFF2-40B4-BE49-F238E27FC236}">
                <a16:creationId xmlns:a16="http://schemas.microsoft.com/office/drawing/2014/main" id="{5B0D465D-FD0A-4591-8F0D-8804E5F1D1D9}"/>
              </a:ext>
            </a:extLst>
          </p:cNvPr>
          <p:cNvCxnSpPr>
            <a:cxnSpLocks/>
          </p:cNvCxnSpPr>
          <p:nvPr/>
        </p:nvCxnSpPr>
        <p:spPr>
          <a:xfrm>
            <a:off x="4922529" y="5333701"/>
            <a:ext cx="415839" cy="358545"/>
          </a:xfrm>
          <a:prstGeom prst="straightConnector1">
            <a:avLst/>
          </a:prstGeom>
          <a:ln w="412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32107052-C5DA-4398-B1D2-4E0E736215AE}"/>
              </a:ext>
            </a:extLst>
          </p:cNvPr>
          <p:cNvCxnSpPr>
            <a:cxnSpLocks/>
          </p:cNvCxnSpPr>
          <p:nvPr/>
        </p:nvCxnSpPr>
        <p:spPr>
          <a:xfrm flipH="1">
            <a:off x="6572055" y="5423053"/>
            <a:ext cx="471754" cy="320742"/>
          </a:xfrm>
          <a:prstGeom prst="straightConnector1">
            <a:avLst/>
          </a:prstGeom>
          <a:ln w="412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7" name="Bildobjekt 26">
            <a:extLst>
              <a:ext uri="{FF2B5EF4-FFF2-40B4-BE49-F238E27FC236}">
                <a16:creationId xmlns:a16="http://schemas.microsoft.com/office/drawing/2014/main" id="{1A035705-844E-4680-81A1-443034DD1578}"/>
              </a:ext>
            </a:extLst>
          </p:cNvPr>
          <p:cNvPicPr>
            <a:picLocks noChangeAspect="1"/>
          </p:cNvPicPr>
          <p:nvPr/>
        </p:nvPicPr>
        <p:blipFill>
          <a:blip r:embed="rId2"/>
          <a:stretch>
            <a:fillRect/>
          </a:stretch>
        </p:blipFill>
        <p:spPr>
          <a:xfrm>
            <a:off x="5506164" y="5058532"/>
            <a:ext cx="1065891" cy="1780389"/>
          </a:xfrm>
          <a:prstGeom prst="rect">
            <a:avLst/>
          </a:prstGeom>
        </p:spPr>
      </p:pic>
    </p:spTree>
    <p:extLst>
      <p:ext uri="{BB962C8B-B14F-4D97-AF65-F5344CB8AC3E}">
        <p14:creationId xmlns:p14="http://schemas.microsoft.com/office/powerpoint/2010/main" val="3251875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BCD3A3-751A-4B38-87F1-16A514DD45DC}"/>
              </a:ext>
            </a:extLst>
          </p:cNvPr>
          <p:cNvSpPr>
            <a:spLocks noGrp="1"/>
          </p:cNvSpPr>
          <p:nvPr>
            <p:ph type="body" idx="13"/>
          </p:nvPr>
        </p:nvSpPr>
        <p:spPr>
          <a:xfrm>
            <a:off x="369342" y="951647"/>
            <a:ext cx="5201327" cy="1461047"/>
          </a:xfrm>
        </p:spPr>
        <p:txBody>
          <a:bodyPr anchor="ctr">
            <a:normAutofit/>
          </a:bodyPr>
          <a:lstStyle/>
          <a:p>
            <a:r>
              <a:rPr lang="en-US" dirty="0"/>
              <a:t>EU-</a:t>
            </a:r>
            <a:r>
              <a:rPr lang="en-US" dirty="0" err="1"/>
              <a:t>kommissionen</a:t>
            </a:r>
            <a:endParaRPr lang="en-US" dirty="0"/>
          </a:p>
        </p:txBody>
      </p:sp>
      <p:sp>
        <p:nvSpPr>
          <p:cNvPr id="15" name="textruta 14">
            <a:extLst>
              <a:ext uri="{FF2B5EF4-FFF2-40B4-BE49-F238E27FC236}">
                <a16:creationId xmlns:a16="http://schemas.microsoft.com/office/drawing/2014/main" id="{2AF3BD54-02C2-4D37-A6CF-631006980E02}"/>
              </a:ext>
            </a:extLst>
          </p:cNvPr>
          <p:cNvSpPr txBox="1"/>
          <p:nvPr/>
        </p:nvSpPr>
        <p:spPr>
          <a:xfrm>
            <a:off x="894674" y="2523968"/>
            <a:ext cx="5638328" cy="312291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Aft>
                <a:spcPts val="600"/>
              </a:spcAft>
            </a:pPr>
            <a:r>
              <a:rPr lang="sv-SE" sz="1600" dirty="0">
                <a:solidFill>
                  <a:schemeClr val="tx2"/>
                </a:solidFill>
                <a:cs typeface="Arial"/>
              </a:rPr>
              <a:t>Några centrala kommissionärer är:</a:t>
            </a:r>
          </a:p>
          <a:p>
            <a:pPr marL="228600" indent="-228600">
              <a:spcAft>
                <a:spcPts val="600"/>
              </a:spcAft>
              <a:buFont typeface="Wingdings"/>
              <a:buChar char="ü"/>
            </a:pPr>
            <a:r>
              <a:rPr lang="sv-SE" sz="1600" dirty="0">
                <a:solidFill>
                  <a:schemeClr val="tx2"/>
                </a:solidFill>
                <a:cs typeface="Arial"/>
              </a:rPr>
              <a:t>Nicolas </a:t>
            </a:r>
            <a:r>
              <a:rPr lang="sv-SE" sz="1600" dirty="0" err="1">
                <a:solidFill>
                  <a:schemeClr val="tx2"/>
                </a:solidFill>
                <a:cs typeface="Arial"/>
              </a:rPr>
              <a:t>Schmit</a:t>
            </a:r>
            <a:r>
              <a:rPr lang="sv-SE" sz="1600" dirty="0">
                <a:solidFill>
                  <a:schemeClr val="tx2"/>
                </a:solidFill>
                <a:cs typeface="Arial"/>
              </a:rPr>
              <a:t>: Jobs</a:t>
            </a:r>
          </a:p>
          <a:p>
            <a:pPr marL="228600" indent="-228600">
              <a:spcAft>
                <a:spcPts val="600"/>
              </a:spcAft>
              <a:buFont typeface="Wingdings"/>
              <a:buChar char="ü"/>
            </a:pPr>
            <a:r>
              <a:rPr lang="sv-SE" sz="1600" b="1" dirty="0">
                <a:solidFill>
                  <a:schemeClr val="tx2"/>
                </a:solidFill>
                <a:cs typeface="Arial"/>
              </a:rPr>
              <a:t>Frans Timmermans: VP och ansvarig för Green </a:t>
            </a:r>
            <a:r>
              <a:rPr lang="sv-SE" sz="1600" b="1" dirty="0" err="1">
                <a:solidFill>
                  <a:schemeClr val="tx2"/>
                </a:solidFill>
                <a:cs typeface="Arial"/>
              </a:rPr>
              <a:t>Deel</a:t>
            </a:r>
            <a:endParaRPr lang="sv-SE" sz="1600" b="1" dirty="0">
              <a:solidFill>
                <a:schemeClr val="tx2"/>
              </a:solidFill>
              <a:cs typeface="Arial"/>
            </a:endParaRPr>
          </a:p>
          <a:p>
            <a:pPr marL="228600" indent="-228600">
              <a:spcAft>
                <a:spcPts val="600"/>
              </a:spcAft>
              <a:buFont typeface="Wingdings"/>
              <a:buChar char="ü"/>
            </a:pPr>
            <a:r>
              <a:rPr lang="sv-SE" sz="1600" dirty="0" err="1">
                <a:solidFill>
                  <a:schemeClr val="tx2"/>
                </a:solidFill>
                <a:cs typeface="Arial"/>
              </a:rPr>
              <a:t>Kadri</a:t>
            </a:r>
            <a:r>
              <a:rPr lang="sv-SE" sz="1600" dirty="0">
                <a:solidFill>
                  <a:schemeClr val="tx2"/>
                </a:solidFill>
                <a:cs typeface="Arial"/>
              </a:rPr>
              <a:t> Simson: Energy</a:t>
            </a:r>
          </a:p>
          <a:p>
            <a:pPr marL="228600" indent="-228600">
              <a:spcAft>
                <a:spcPts val="600"/>
              </a:spcAft>
              <a:buFont typeface="Wingdings"/>
              <a:buChar char="ü"/>
            </a:pPr>
            <a:r>
              <a:rPr lang="sv-SE" sz="1600" dirty="0">
                <a:solidFill>
                  <a:schemeClr val="tx2"/>
                </a:solidFill>
                <a:cs typeface="Arial"/>
              </a:rPr>
              <a:t>Margarethe Vestager: </a:t>
            </a:r>
            <a:r>
              <a:rPr lang="sv-SE" sz="1600" dirty="0" err="1">
                <a:solidFill>
                  <a:schemeClr val="tx2"/>
                </a:solidFill>
                <a:cs typeface="Arial"/>
              </a:rPr>
              <a:t>Digtial</a:t>
            </a:r>
            <a:r>
              <a:rPr lang="sv-SE" sz="1600" dirty="0">
                <a:solidFill>
                  <a:schemeClr val="tx2"/>
                </a:solidFill>
                <a:cs typeface="Arial"/>
              </a:rPr>
              <a:t> Age and </a:t>
            </a:r>
            <a:r>
              <a:rPr lang="sv-SE" sz="1600" dirty="0" err="1">
                <a:solidFill>
                  <a:schemeClr val="tx2"/>
                </a:solidFill>
                <a:cs typeface="Arial"/>
              </a:rPr>
              <a:t>Competition</a:t>
            </a:r>
            <a:endParaRPr lang="sv-SE" sz="1600" dirty="0">
              <a:solidFill>
                <a:schemeClr val="tx2"/>
              </a:solidFill>
              <a:cs typeface="Arial"/>
            </a:endParaRPr>
          </a:p>
          <a:p>
            <a:pPr marL="228600" indent="-228600">
              <a:spcAft>
                <a:spcPts val="600"/>
              </a:spcAft>
              <a:buFont typeface="Wingdings"/>
              <a:buChar char="ü"/>
            </a:pPr>
            <a:r>
              <a:rPr lang="sv-SE" sz="1600" dirty="0" err="1">
                <a:solidFill>
                  <a:schemeClr val="tx2"/>
                </a:solidFill>
                <a:cs typeface="Arial"/>
              </a:rPr>
              <a:t>Valdis</a:t>
            </a:r>
            <a:r>
              <a:rPr lang="sv-SE" sz="1600" dirty="0">
                <a:solidFill>
                  <a:schemeClr val="tx2"/>
                </a:solidFill>
                <a:cs typeface="Arial"/>
              </a:rPr>
              <a:t> </a:t>
            </a:r>
            <a:r>
              <a:rPr lang="sv-SE" sz="1600" dirty="0" err="1">
                <a:solidFill>
                  <a:schemeClr val="tx2"/>
                </a:solidFill>
                <a:cs typeface="Arial"/>
              </a:rPr>
              <a:t>Dombrovskiskis</a:t>
            </a:r>
            <a:r>
              <a:rPr lang="sv-SE" sz="1600" dirty="0">
                <a:solidFill>
                  <a:schemeClr val="tx2"/>
                </a:solidFill>
                <a:cs typeface="Arial"/>
              </a:rPr>
              <a:t>: </a:t>
            </a:r>
            <a:r>
              <a:rPr lang="sv-SE" sz="1600" dirty="0" err="1">
                <a:solidFill>
                  <a:schemeClr val="tx2"/>
                </a:solidFill>
                <a:cs typeface="Arial"/>
              </a:rPr>
              <a:t>Economy</a:t>
            </a:r>
            <a:r>
              <a:rPr lang="sv-SE" sz="1600" dirty="0">
                <a:solidFill>
                  <a:schemeClr val="tx2"/>
                </a:solidFill>
                <a:cs typeface="Arial"/>
              </a:rPr>
              <a:t>, Social </a:t>
            </a:r>
            <a:r>
              <a:rPr lang="sv-SE" sz="1600" dirty="0" err="1">
                <a:solidFill>
                  <a:schemeClr val="tx2"/>
                </a:solidFill>
                <a:cs typeface="Arial"/>
              </a:rPr>
              <a:t>Affairs</a:t>
            </a:r>
            <a:r>
              <a:rPr lang="sv-SE" sz="1600" dirty="0">
                <a:solidFill>
                  <a:schemeClr val="tx2"/>
                </a:solidFill>
                <a:cs typeface="Arial"/>
              </a:rPr>
              <a:t> &amp; </a:t>
            </a:r>
            <a:r>
              <a:rPr lang="sv-SE" sz="1600" dirty="0" err="1">
                <a:solidFill>
                  <a:schemeClr val="tx2"/>
                </a:solidFill>
                <a:cs typeface="Arial"/>
              </a:rPr>
              <a:t>Trade</a:t>
            </a:r>
            <a:endParaRPr lang="sv-SE" sz="1600" dirty="0">
              <a:solidFill>
                <a:schemeClr val="tx2"/>
              </a:solidFill>
              <a:cs typeface="Arial"/>
            </a:endParaRPr>
          </a:p>
          <a:p>
            <a:pPr marL="228600" indent="-228600">
              <a:spcAft>
                <a:spcPts val="600"/>
              </a:spcAft>
              <a:buFont typeface="Wingdings"/>
              <a:buChar char="ü"/>
            </a:pPr>
            <a:r>
              <a:rPr lang="sv-SE" sz="1600" dirty="0">
                <a:solidFill>
                  <a:schemeClr val="tx2"/>
                </a:solidFill>
                <a:cs typeface="Arial"/>
              </a:rPr>
              <a:t>Thierry Breton: </a:t>
            </a:r>
            <a:r>
              <a:rPr lang="sv-SE" sz="1600" dirty="0" err="1">
                <a:solidFill>
                  <a:schemeClr val="tx2"/>
                </a:solidFill>
                <a:cs typeface="Arial"/>
              </a:rPr>
              <a:t>Internal</a:t>
            </a:r>
            <a:r>
              <a:rPr lang="sv-SE" sz="1600" dirty="0">
                <a:solidFill>
                  <a:schemeClr val="tx2"/>
                </a:solidFill>
                <a:cs typeface="Arial"/>
              </a:rPr>
              <a:t> Market</a:t>
            </a:r>
          </a:p>
          <a:p>
            <a:pPr>
              <a:spcAft>
                <a:spcPts val="600"/>
              </a:spcAft>
            </a:pPr>
            <a:endParaRPr lang="sv-SE" sz="1600" dirty="0">
              <a:solidFill>
                <a:schemeClr val="tx2"/>
              </a:solidFill>
              <a:cs typeface="Arial"/>
            </a:endParaRPr>
          </a:p>
        </p:txBody>
      </p:sp>
      <p:sp>
        <p:nvSpPr>
          <p:cNvPr id="5" name="Platshållare för datum 4">
            <a:extLst>
              <a:ext uri="{FF2B5EF4-FFF2-40B4-BE49-F238E27FC236}">
                <a16:creationId xmlns:a16="http://schemas.microsoft.com/office/drawing/2014/main" id="{6ADA93E3-EDB2-4CE2-8830-41092CF74AAD}"/>
              </a:ext>
            </a:extLst>
          </p:cNvPr>
          <p:cNvSpPr>
            <a:spLocks noGrp="1"/>
          </p:cNvSpPr>
          <p:nvPr>
            <p:ph type="dt" sz="half" idx="10"/>
          </p:nvPr>
        </p:nvSpPr>
        <p:spPr>
          <a:xfrm>
            <a:off x="10529180" y="111181"/>
            <a:ext cx="850021" cy="196842"/>
          </a:xfrm>
        </p:spPr>
        <p:txBody>
          <a:bodyPr anchor="ctr">
            <a:normAutofit/>
          </a:bodyPr>
          <a:lstStyle/>
          <a:p>
            <a:pPr>
              <a:lnSpc>
                <a:spcPct val="90000"/>
              </a:lnSpc>
              <a:spcAft>
                <a:spcPts val="600"/>
              </a:spcAft>
            </a:pPr>
            <a:fld id="{CF0C2AF8-CF07-F84C-9A4A-79F6D3437CF6}" type="datetime1">
              <a:rPr lang="sv-SE" sz="700" smtClean="0"/>
              <a:pPr>
                <a:lnSpc>
                  <a:spcPct val="90000"/>
                </a:lnSpc>
                <a:spcAft>
                  <a:spcPts val="600"/>
                </a:spcAft>
              </a:pPr>
              <a:t>2022-01-18</a:t>
            </a:fld>
            <a:endParaRPr lang="sv-SE" sz="700"/>
          </a:p>
        </p:txBody>
      </p:sp>
      <p:sp>
        <p:nvSpPr>
          <p:cNvPr id="6" name="Platshållare för bildnummer 5">
            <a:extLst>
              <a:ext uri="{FF2B5EF4-FFF2-40B4-BE49-F238E27FC236}">
                <a16:creationId xmlns:a16="http://schemas.microsoft.com/office/drawing/2014/main" id="{7A69B976-5F57-4661-9C43-C98A262382FF}"/>
              </a:ext>
            </a:extLst>
          </p:cNvPr>
          <p:cNvSpPr>
            <a:spLocks noGrp="1"/>
          </p:cNvSpPr>
          <p:nvPr>
            <p:ph type="sldNum" sz="quarter" idx="12"/>
          </p:nvPr>
        </p:nvSpPr>
        <p:spPr>
          <a:xfrm>
            <a:off x="11455684" y="116275"/>
            <a:ext cx="334697" cy="182560"/>
          </a:xfrm>
        </p:spPr>
        <p:txBody>
          <a:bodyPr anchor="ctr">
            <a:normAutofit/>
          </a:bodyPr>
          <a:lstStyle/>
          <a:p>
            <a:pPr>
              <a:lnSpc>
                <a:spcPct val="90000"/>
              </a:lnSpc>
              <a:spcAft>
                <a:spcPts val="600"/>
              </a:spcAft>
            </a:pPr>
            <a:fld id="{B1B63437-8A26-BE43-AB46-80340C37E737}" type="slidenum">
              <a:rPr lang="sv-SE" sz="600" smtClean="0"/>
              <a:pPr>
                <a:lnSpc>
                  <a:spcPct val="90000"/>
                </a:lnSpc>
                <a:spcAft>
                  <a:spcPts val="600"/>
                </a:spcAft>
              </a:pPr>
              <a:t>4</a:t>
            </a:fld>
            <a:endParaRPr lang="sv-SE" sz="600"/>
          </a:p>
        </p:txBody>
      </p:sp>
      <p:sp>
        <p:nvSpPr>
          <p:cNvPr id="2" name="textruta 1">
            <a:extLst>
              <a:ext uri="{FF2B5EF4-FFF2-40B4-BE49-F238E27FC236}">
                <a16:creationId xmlns:a16="http://schemas.microsoft.com/office/drawing/2014/main" id="{7428D9F2-96E3-4BDE-ABFE-5540779325D7}"/>
              </a:ext>
            </a:extLst>
          </p:cNvPr>
          <p:cNvSpPr txBox="1"/>
          <p:nvPr/>
        </p:nvSpPr>
        <p:spPr>
          <a:xfrm>
            <a:off x="7625821" y="3015903"/>
            <a:ext cx="2903359" cy="1785104"/>
          </a:xfrm>
          <a:prstGeom prst="rect">
            <a:avLst/>
          </a:prstGeom>
          <a:solidFill>
            <a:schemeClr val="bg2">
              <a:lumMod val="90000"/>
            </a:schemeClr>
          </a:solidFill>
        </p:spPr>
        <p:txBody>
          <a:bodyPr wrap="none" rtlCol="0">
            <a:spAutoFit/>
          </a:bodyPr>
          <a:lstStyle/>
          <a:p>
            <a:pPr>
              <a:spcAft>
                <a:spcPts val="600"/>
              </a:spcAft>
            </a:pPr>
            <a:r>
              <a:rPr lang="sv-SE" b="1" dirty="0"/>
              <a:t>Några Generaldirektorat:</a:t>
            </a:r>
          </a:p>
          <a:p>
            <a:pPr marL="285750" indent="-285750">
              <a:spcAft>
                <a:spcPts val="600"/>
              </a:spcAft>
              <a:buFontTx/>
              <a:buChar char="-"/>
            </a:pPr>
            <a:r>
              <a:rPr lang="sv-SE" dirty="0"/>
              <a:t>DG GROW</a:t>
            </a:r>
          </a:p>
          <a:p>
            <a:pPr marL="285750" indent="-285750">
              <a:spcAft>
                <a:spcPts val="600"/>
              </a:spcAft>
              <a:buFontTx/>
              <a:buChar char="-"/>
            </a:pPr>
            <a:r>
              <a:rPr lang="sv-SE" dirty="0"/>
              <a:t>DG ENV</a:t>
            </a:r>
          </a:p>
          <a:p>
            <a:pPr marL="285750" indent="-285750">
              <a:spcAft>
                <a:spcPts val="600"/>
              </a:spcAft>
              <a:buFontTx/>
              <a:buChar char="-"/>
            </a:pPr>
            <a:r>
              <a:rPr lang="sv-SE" dirty="0"/>
              <a:t>DG CLIMA</a:t>
            </a:r>
          </a:p>
          <a:p>
            <a:pPr marL="285750" indent="-285750">
              <a:spcAft>
                <a:spcPts val="600"/>
              </a:spcAft>
              <a:buFontTx/>
              <a:buChar char="-"/>
            </a:pPr>
            <a:r>
              <a:rPr lang="sv-SE" dirty="0"/>
              <a:t>DG CONNECT</a:t>
            </a:r>
          </a:p>
        </p:txBody>
      </p:sp>
      <p:pic>
        <p:nvPicPr>
          <p:cNvPr id="7" name="Bildobjekt 6" descr="En bild som visar text&#10;&#10;Automatiskt genererad beskrivning">
            <a:extLst>
              <a:ext uri="{FF2B5EF4-FFF2-40B4-BE49-F238E27FC236}">
                <a16:creationId xmlns:a16="http://schemas.microsoft.com/office/drawing/2014/main" id="{F402ECA3-B54B-4FFD-9F7F-0CDF40AF3681}"/>
              </a:ext>
            </a:extLst>
          </p:cNvPr>
          <p:cNvPicPr>
            <a:picLocks noChangeAspect="1"/>
          </p:cNvPicPr>
          <p:nvPr/>
        </p:nvPicPr>
        <p:blipFill>
          <a:blip r:embed="rId4"/>
          <a:stretch>
            <a:fillRect/>
          </a:stretch>
        </p:blipFill>
        <p:spPr>
          <a:xfrm>
            <a:off x="7021178" y="1321682"/>
            <a:ext cx="3327571" cy="1035103"/>
          </a:xfrm>
          <a:prstGeom prst="rect">
            <a:avLst/>
          </a:prstGeom>
        </p:spPr>
      </p:pic>
    </p:spTree>
    <p:extLst>
      <p:ext uri="{BB962C8B-B14F-4D97-AF65-F5344CB8AC3E}">
        <p14:creationId xmlns:p14="http://schemas.microsoft.com/office/powerpoint/2010/main" val="2139659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8" descr="En bild som visar karta&#10;&#10;Automatiskt genererad beskrivning">
            <a:extLst>
              <a:ext uri="{FF2B5EF4-FFF2-40B4-BE49-F238E27FC236}">
                <a16:creationId xmlns:a16="http://schemas.microsoft.com/office/drawing/2014/main" id="{BC1C7221-5CF8-4FA5-8333-6E5608A9130E}"/>
              </a:ext>
            </a:extLst>
          </p:cNvPr>
          <p:cNvPicPr>
            <a:picLocks noChangeAspect="1"/>
          </p:cNvPicPr>
          <p:nvPr/>
        </p:nvPicPr>
        <p:blipFill rotWithShape="1">
          <a:blip r:embed="rId4"/>
          <a:srcRect l="14147" r="17535" b="-206"/>
          <a:stretch/>
        </p:blipFill>
        <p:spPr>
          <a:xfrm>
            <a:off x="7160795" y="986282"/>
            <a:ext cx="4339989" cy="4875413"/>
          </a:xfrm>
          <a:prstGeom prst="rect">
            <a:avLst/>
          </a:prstGeom>
        </p:spPr>
      </p:pic>
      <p:sp>
        <p:nvSpPr>
          <p:cNvPr id="12" name="Title 1">
            <a:extLst>
              <a:ext uri="{FF2B5EF4-FFF2-40B4-BE49-F238E27FC236}">
                <a16:creationId xmlns:a16="http://schemas.microsoft.com/office/drawing/2014/main" id="{04BCD3A3-751A-4B38-87F1-16A514DD45DC}"/>
              </a:ext>
            </a:extLst>
          </p:cNvPr>
          <p:cNvSpPr>
            <a:spLocks noGrp="1"/>
          </p:cNvSpPr>
          <p:nvPr>
            <p:ph type="body" idx="13"/>
          </p:nvPr>
        </p:nvSpPr>
        <p:spPr>
          <a:xfrm>
            <a:off x="248157" y="895738"/>
            <a:ext cx="5201327" cy="1461047"/>
          </a:xfrm>
        </p:spPr>
        <p:txBody>
          <a:bodyPr lIns="91440" tIns="45720" rIns="91440" bIns="45720" anchor="ctr">
            <a:normAutofit/>
          </a:bodyPr>
          <a:lstStyle/>
          <a:p>
            <a:r>
              <a:rPr lang="en-US" err="1">
                <a:latin typeface="Lab Grotesque Black"/>
              </a:rPr>
              <a:t>Europeiska</a:t>
            </a:r>
            <a:r>
              <a:rPr lang="en-US">
                <a:latin typeface="Lab Grotesque Black"/>
              </a:rPr>
              <a:t> </a:t>
            </a:r>
            <a:r>
              <a:rPr lang="en-US" err="1">
                <a:latin typeface="Lab Grotesque Black"/>
              </a:rPr>
              <a:t>rådet</a:t>
            </a:r>
            <a:r>
              <a:rPr lang="en-US">
                <a:latin typeface="Lab Grotesque Black"/>
              </a:rPr>
              <a:t> </a:t>
            </a:r>
            <a:r>
              <a:rPr lang="en-US" err="1">
                <a:latin typeface="Lab Grotesque Black"/>
              </a:rPr>
              <a:t>och</a:t>
            </a:r>
            <a:r>
              <a:rPr lang="en-US">
                <a:latin typeface="Lab Grotesque Black"/>
              </a:rPr>
              <a:t> </a:t>
            </a:r>
            <a:r>
              <a:rPr lang="en-US" err="1">
                <a:latin typeface="Lab Grotesque Black"/>
              </a:rPr>
              <a:t>Ministerrådet</a:t>
            </a:r>
            <a:endParaRPr lang="en-US" err="1"/>
          </a:p>
        </p:txBody>
      </p:sp>
      <p:sp>
        <p:nvSpPr>
          <p:cNvPr id="15" name="textruta 14">
            <a:extLst>
              <a:ext uri="{FF2B5EF4-FFF2-40B4-BE49-F238E27FC236}">
                <a16:creationId xmlns:a16="http://schemas.microsoft.com/office/drawing/2014/main" id="{2AF3BD54-02C2-4D37-A6CF-631006980E02}"/>
              </a:ext>
            </a:extLst>
          </p:cNvPr>
          <p:cNvSpPr txBox="1"/>
          <p:nvPr/>
        </p:nvSpPr>
        <p:spPr>
          <a:xfrm>
            <a:off x="1214660" y="2470109"/>
            <a:ext cx="2824624" cy="312291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Aft>
                <a:spcPts val="600"/>
              </a:spcAft>
            </a:pPr>
            <a:endParaRPr lang="sv-SE" sz="1400">
              <a:solidFill>
                <a:schemeClr val="tx2"/>
              </a:solidFill>
              <a:cs typeface="Arial"/>
            </a:endParaRPr>
          </a:p>
          <a:p>
            <a:pPr>
              <a:spcAft>
                <a:spcPts val="600"/>
              </a:spcAft>
            </a:pPr>
            <a:endParaRPr lang="sv-SE" sz="1000">
              <a:solidFill>
                <a:schemeClr val="tx2"/>
              </a:solidFill>
              <a:cs typeface="Arial"/>
            </a:endParaRPr>
          </a:p>
        </p:txBody>
      </p:sp>
      <p:sp>
        <p:nvSpPr>
          <p:cNvPr id="5" name="Platshållare för datum 4">
            <a:extLst>
              <a:ext uri="{FF2B5EF4-FFF2-40B4-BE49-F238E27FC236}">
                <a16:creationId xmlns:a16="http://schemas.microsoft.com/office/drawing/2014/main" id="{6ADA93E3-EDB2-4CE2-8830-41092CF74AAD}"/>
              </a:ext>
            </a:extLst>
          </p:cNvPr>
          <p:cNvSpPr>
            <a:spLocks noGrp="1"/>
          </p:cNvSpPr>
          <p:nvPr>
            <p:ph type="dt" sz="half" idx="10"/>
          </p:nvPr>
        </p:nvSpPr>
        <p:spPr>
          <a:xfrm>
            <a:off x="10529180" y="111181"/>
            <a:ext cx="850021" cy="196842"/>
          </a:xfrm>
        </p:spPr>
        <p:txBody>
          <a:bodyPr anchor="ctr">
            <a:normAutofit/>
          </a:bodyPr>
          <a:lstStyle/>
          <a:p>
            <a:pPr>
              <a:lnSpc>
                <a:spcPct val="90000"/>
              </a:lnSpc>
              <a:spcAft>
                <a:spcPts val="600"/>
              </a:spcAft>
            </a:pPr>
            <a:fld id="{CF0C2AF8-CF07-F84C-9A4A-79F6D3437CF6}" type="datetime1">
              <a:rPr lang="sv-SE" sz="700" smtClean="0"/>
              <a:pPr>
                <a:lnSpc>
                  <a:spcPct val="90000"/>
                </a:lnSpc>
                <a:spcAft>
                  <a:spcPts val="600"/>
                </a:spcAft>
              </a:pPr>
              <a:t>2022-01-18</a:t>
            </a:fld>
            <a:endParaRPr lang="sv-SE" sz="700"/>
          </a:p>
        </p:txBody>
      </p:sp>
      <p:sp>
        <p:nvSpPr>
          <p:cNvPr id="6" name="Platshållare för bildnummer 5">
            <a:extLst>
              <a:ext uri="{FF2B5EF4-FFF2-40B4-BE49-F238E27FC236}">
                <a16:creationId xmlns:a16="http://schemas.microsoft.com/office/drawing/2014/main" id="{7A69B976-5F57-4661-9C43-C98A262382FF}"/>
              </a:ext>
            </a:extLst>
          </p:cNvPr>
          <p:cNvSpPr>
            <a:spLocks noGrp="1"/>
          </p:cNvSpPr>
          <p:nvPr>
            <p:ph type="sldNum" sz="quarter" idx="12"/>
          </p:nvPr>
        </p:nvSpPr>
        <p:spPr>
          <a:xfrm>
            <a:off x="11455684" y="116275"/>
            <a:ext cx="334697" cy="182560"/>
          </a:xfrm>
        </p:spPr>
        <p:txBody>
          <a:bodyPr anchor="ctr">
            <a:normAutofit/>
          </a:bodyPr>
          <a:lstStyle/>
          <a:p>
            <a:pPr>
              <a:lnSpc>
                <a:spcPct val="90000"/>
              </a:lnSpc>
              <a:spcAft>
                <a:spcPts val="600"/>
              </a:spcAft>
            </a:pPr>
            <a:fld id="{B1B63437-8A26-BE43-AB46-80340C37E737}" type="slidenum">
              <a:rPr lang="sv-SE" sz="600" smtClean="0"/>
              <a:pPr>
                <a:lnSpc>
                  <a:spcPct val="90000"/>
                </a:lnSpc>
                <a:spcAft>
                  <a:spcPts val="600"/>
                </a:spcAft>
              </a:pPr>
              <a:t>5</a:t>
            </a:fld>
            <a:endParaRPr lang="sv-SE" sz="600"/>
          </a:p>
        </p:txBody>
      </p:sp>
      <p:sp>
        <p:nvSpPr>
          <p:cNvPr id="3" name="textruta 2">
            <a:extLst>
              <a:ext uri="{FF2B5EF4-FFF2-40B4-BE49-F238E27FC236}">
                <a16:creationId xmlns:a16="http://schemas.microsoft.com/office/drawing/2014/main" id="{EDD6BA5B-D77B-4C11-82AC-22DF99597AA7}"/>
              </a:ext>
            </a:extLst>
          </p:cNvPr>
          <p:cNvSpPr txBox="1"/>
          <p:nvPr/>
        </p:nvSpPr>
        <p:spPr>
          <a:xfrm>
            <a:off x="1297987" y="2440987"/>
            <a:ext cx="3403320"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sv-SE" sz="1400" dirty="0">
              <a:cs typeface="Arial"/>
            </a:endParaRPr>
          </a:p>
          <a:p>
            <a:pPr>
              <a:buFont typeface="Arial"/>
              <a:buChar char="•"/>
            </a:pPr>
            <a:r>
              <a:rPr lang="sv-SE" sz="1400" dirty="0">
                <a:solidFill>
                  <a:schemeClr val="tx2"/>
                </a:solidFill>
                <a:ea typeface="+mn-lt"/>
                <a:cs typeface="+mn-lt"/>
              </a:rPr>
              <a:t> </a:t>
            </a:r>
            <a:r>
              <a:rPr lang="sv-SE" sz="1400" b="1" dirty="0">
                <a:solidFill>
                  <a:schemeClr val="tx2"/>
                </a:solidFill>
                <a:ea typeface="+mn-lt"/>
                <a:cs typeface="+mn-lt"/>
              </a:rPr>
              <a:t>Europeiska rådet </a:t>
            </a:r>
            <a:r>
              <a:rPr lang="sv-SE" sz="1400" dirty="0">
                <a:solidFill>
                  <a:schemeClr val="tx2"/>
                </a:solidFill>
                <a:ea typeface="+mn-lt"/>
                <a:cs typeface="+mn-lt"/>
              </a:rPr>
              <a:t>bestämmer EU:s övergripande politiska inriktning</a:t>
            </a:r>
          </a:p>
          <a:p>
            <a:pPr>
              <a:buFont typeface="Arial"/>
              <a:buChar char="•"/>
            </a:pPr>
            <a:r>
              <a:rPr lang="sv-SE" sz="1400" dirty="0">
                <a:solidFill>
                  <a:schemeClr val="tx2"/>
                </a:solidFill>
                <a:ea typeface="+mn-lt"/>
                <a:cs typeface="+mn-lt"/>
              </a:rPr>
              <a:t> 27 medlemsländernas stats- och regeringschefer</a:t>
            </a:r>
          </a:p>
          <a:p>
            <a:pPr>
              <a:buFont typeface="Arial"/>
              <a:buChar char="•"/>
            </a:pPr>
            <a:endParaRPr lang="sv-SE" sz="1400" dirty="0">
              <a:solidFill>
                <a:schemeClr val="tx2"/>
              </a:solidFill>
              <a:cs typeface="Arial" panose="020B0604020202020204"/>
            </a:endParaRPr>
          </a:p>
          <a:p>
            <a:pPr>
              <a:buFont typeface="Arial"/>
              <a:buChar char="•"/>
            </a:pPr>
            <a:r>
              <a:rPr lang="sv-SE" sz="1400" b="1" dirty="0">
                <a:solidFill>
                  <a:schemeClr val="tx2"/>
                </a:solidFill>
                <a:cs typeface="Arial" panose="020B0604020202020204"/>
              </a:rPr>
              <a:t> Ministerrådet </a:t>
            </a:r>
            <a:r>
              <a:rPr lang="sv-SE" sz="1400" i="1" dirty="0">
                <a:solidFill>
                  <a:schemeClr val="tx2"/>
                </a:solidFill>
                <a:cs typeface="Arial" panose="020B0604020202020204"/>
              </a:rPr>
              <a:t>lagstiftar </a:t>
            </a:r>
            <a:r>
              <a:rPr lang="sv-SE" sz="1400" dirty="0">
                <a:solidFill>
                  <a:schemeClr val="tx2"/>
                </a:solidFill>
                <a:cs typeface="Arial" panose="020B0604020202020204"/>
              </a:rPr>
              <a:t>tillsammans med EP </a:t>
            </a:r>
          </a:p>
          <a:p>
            <a:pPr>
              <a:buFont typeface="Arial"/>
              <a:buChar char="•"/>
            </a:pPr>
            <a:r>
              <a:rPr lang="sv-SE" sz="1400" dirty="0">
                <a:solidFill>
                  <a:schemeClr val="tx2"/>
                </a:solidFill>
                <a:cs typeface="Arial" panose="020B0604020202020204"/>
              </a:rPr>
              <a:t> ministrar från medlemsländernas regeringar </a:t>
            </a:r>
          </a:p>
          <a:p>
            <a:pPr>
              <a:buFont typeface="Arial"/>
              <a:buChar char="•"/>
            </a:pPr>
            <a:r>
              <a:rPr lang="sv-SE" sz="1400" dirty="0">
                <a:solidFill>
                  <a:schemeClr val="tx2"/>
                </a:solidFill>
                <a:cs typeface="Arial" panose="020B0604020202020204"/>
              </a:rPr>
              <a:t> Roterande ordförandeskap </a:t>
            </a:r>
          </a:p>
          <a:p>
            <a:pPr>
              <a:buFont typeface="Arial"/>
              <a:buChar char="•"/>
            </a:pPr>
            <a:r>
              <a:rPr lang="sv-SE" sz="1400" dirty="0">
                <a:solidFill>
                  <a:schemeClr val="tx2"/>
                </a:solidFill>
                <a:cs typeface="Arial" panose="020B0604020202020204"/>
              </a:rPr>
              <a:t> Sverige ordförande </a:t>
            </a:r>
            <a:r>
              <a:rPr lang="sv-SE" sz="1400" b="1" dirty="0">
                <a:solidFill>
                  <a:schemeClr val="tx2"/>
                </a:solidFill>
                <a:cs typeface="Arial" panose="020B0604020202020204"/>
              </a:rPr>
              <a:t>Q1Q2 2023!</a:t>
            </a:r>
          </a:p>
          <a:p>
            <a:pPr>
              <a:buFont typeface="Arial"/>
              <a:buChar char="•"/>
            </a:pPr>
            <a:r>
              <a:rPr lang="sv-SE" sz="1400" dirty="0">
                <a:solidFill>
                  <a:schemeClr val="tx2"/>
                </a:solidFill>
                <a:cs typeface="Arial" panose="020B0604020202020204"/>
              </a:rPr>
              <a:t> </a:t>
            </a:r>
            <a:r>
              <a:rPr lang="sv-SE" sz="1400" dirty="0" err="1">
                <a:solidFill>
                  <a:schemeClr val="tx2"/>
                </a:solidFill>
                <a:cs typeface="Arial" panose="020B0604020202020204"/>
              </a:rPr>
              <a:t>Coreper</a:t>
            </a:r>
            <a:r>
              <a:rPr lang="sv-SE" sz="1400" dirty="0">
                <a:solidFill>
                  <a:schemeClr val="tx2"/>
                </a:solidFill>
                <a:cs typeface="Arial" panose="020B0604020202020204"/>
              </a:rPr>
              <a:t> förberedande organ (ständiga representanternas </a:t>
            </a:r>
            <a:r>
              <a:rPr lang="sv-SE" sz="1400" dirty="0" err="1">
                <a:solidFill>
                  <a:schemeClr val="tx2"/>
                </a:solidFill>
                <a:cs typeface="Arial" panose="020B0604020202020204"/>
              </a:rPr>
              <a:t>kommittée</a:t>
            </a:r>
            <a:r>
              <a:rPr lang="sv-SE" sz="1400" dirty="0">
                <a:solidFill>
                  <a:schemeClr val="tx2"/>
                </a:solidFill>
                <a:cs typeface="Arial" panose="020B0604020202020204"/>
              </a:rPr>
              <a:t>)</a:t>
            </a:r>
          </a:p>
          <a:p>
            <a:pPr>
              <a:buFont typeface="Arial"/>
              <a:buChar char="•"/>
            </a:pPr>
            <a:endParaRPr lang="sv-SE" dirty="0">
              <a:cs typeface="Arial" panose="020B0604020202020204"/>
            </a:endParaRPr>
          </a:p>
        </p:txBody>
      </p:sp>
      <p:pic>
        <p:nvPicPr>
          <p:cNvPr id="2" name="Bildobjekt 2" descr="En bild som visar oskärpa&#10;&#10;Automatiskt genererad beskrivning">
            <a:extLst>
              <a:ext uri="{FF2B5EF4-FFF2-40B4-BE49-F238E27FC236}">
                <a16:creationId xmlns:a16="http://schemas.microsoft.com/office/drawing/2014/main" id="{20309253-1BA4-48EF-A897-AE8C702C4460}"/>
              </a:ext>
            </a:extLst>
          </p:cNvPr>
          <p:cNvPicPr>
            <a:picLocks noChangeAspect="1"/>
          </p:cNvPicPr>
          <p:nvPr/>
        </p:nvPicPr>
        <p:blipFill>
          <a:blip r:embed="rId5"/>
          <a:stretch>
            <a:fillRect/>
          </a:stretch>
        </p:blipFill>
        <p:spPr>
          <a:xfrm>
            <a:off x="7551028" y="5196607"/>
            <a:ext cx="2381250" cy="1219200"/>
          </a:xfrm>
          <a:prstGeom prst="rect">
            <a:avLst/>
          </a:prstGeom>
        </p:spPr>
      </p:pic>
    </p:spTree>
    <p:extLst>
      <p:ext uri="{BB962C8B-B14F-4D97-AF65-F5344CB8AC3E}">
        <p14:creationId xmlns:p14="http://schemas.microsoft.com/office/powerpoint/2010/main" val="860983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BCD3A3-751A-4B38-87F1-16A514DD45DC}"/>
              </a:ext>
            </a:extLst>
          </p:cNvPr>
          <p:cNvSpPr>
            <a:spLocks noGrp="1"/>
          </p:cNvSpPr>
          <p:nvPr>
            <p:ph type="body" idx="13"/>
          </p:nvPr>
        </p:nvSpPr>
        <p:spPr>
          <a:xfrm>
            <a:off x="248157" y="895738"/>
            <a:ext cx="5201327" cy="1461047"/>
          </a:xfrm>
        </p:spPr>
        <p:txBody>
          <a:bodyPr lIns="91440" tIns="45720" rIns="91440" bIns="45720" anchor="ctr">
            <a:normAutofit/>
          </a:bodyPr>
          <a:lstStyle/>
          <a:p>
            <a:r>
              <a:rPr lang="en-US" err="1">
                <a:latin typeface="Lab Grotesque Black"/>
              </a:rPr>
              <a:t>Europaparlamentet</a:t>
            </a:r>
            <a:r>
              <a:rPr lang="en-US">
                <a:latin typeface="Lab Grotesque Black"/>
              </a:rPr>
              <a:t> 2019-2024</a:t>
            </a:r>
          </a:p>
        </p:txBody>
      </p:sp>
      <p:sp>
        <p:nvSpPr>
          <p:cNvPr id="15" name="textruta 14">
            <a:extLst>
              <a:ext uri="{FF2B5EF4-FFF2-40B4-BE49-F238E27FC236}">
                <a16:creationId xmlns:a16="http://schemas.microsoft.com/office/drawing/2014/main" id="{2AF3BD54-02C2-4D37-A6CF-631006980E02}"/>
              </a:ext>
            </a:extLst>
          </p:cNvPr>
          <p:cNvSpPr txBox="1"/>
          <p:nvPr/>
        </p:nvSpPr>
        <p:spPr>
          <a:xfrm>
            <a:off x="1249296" y="2689473"/>
            <a:ext cx="2824624" cy="312291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171450" indent="-171450">
              <a:spcAft>
                <a:spcPts val="600"/>
              </a:spcAft>
              <a:buFont typeface="Arial"/>
              <a:buChar char="•"/>
            </a:pPr>
            <a:r>
              <a:rPr lang="sv-SE" dirty="0">
                <a:solidFill>
                  <a:schemeClr val="tx2"/>
                </a:solidFill>
                <a:cs typeface="Arial"/>
              </a:rPr>
              <a:t>705 ledamöter</a:t>
            </a:r>
          </a:p>
          <a:p>
            <a:pPr marL="171450" indent="-171450">
              <a:spcAft>
                <a:spcPts val="600"/>
              </a:spcAft>
              <a:buFont typeface="Arial"/>
              <a:buChar char="•"/>
            </a:pPr>
            <a:r>
              <a:rPr lang="sv-SE" dirty="0">
                <a:solidFill>
                  <a:schemeClr val="tx2"/>
                </a:solidFill>
                <a:ea typeface="+mn-lt"/>
                <a:cs typeface="+mn-lt"/>
              </a:rPr>
              <a:t>27 utskott</a:t>
            </a:r>
          </a:p>
          <a:p>
            <a:pPr marL="171450" indent="-171450">
              <a:spcAft>
                <a:spcPts val="600"/>
              </a:spcAft>
              <a:buFont typeface="Arial"/>
              <a:buChar char="•"/>
            </a:pPr>
            <a:r>
              <a:rPr lang="sv-SE" dirty="0">
                <a:solidFill>
                  <a:schemeClr val="tx2"/>
                </a:solidFill>
                <a:ea typeface="+mn-lt"/>
                <a:cs typeface="+mn-lt"/>
              </a:rPr>
              <a:t>Största grupperna: EPP, </a:t>
            </a:r>
            <a:r>
              <a:rPr lang="sv-SE" dirty="0" err="1">
                <a:solidFill>
                  <a:schemeClr val="tx2"/>
                </a:solidFill>
                <a:ea typeface="+mn-lt"/>
                <a:cs typeface="+mn-lt"/>
              </a:rPr>
              <a:t>Soc&amp;Dem</a:t>
            </a:r>
            <a:r>
              <a:rPr lang="sv-SE" dirty="0">
                <a:solidFill>
                  <a:schemeClr val="tx2"/>
                </a:solidFill>
                <a:ea typeface="+mn-lt"/>
                <a:cs typeface="+mn-lt"/>
              </a:rPr>
              <a:t>, </a:t>
            </a:r>
            <a:r>
              <a:rPr lang="sv-SE" dirty="0" err="1">
                <a:solidFill>
                  <a:schemeClr val="tx2"/>
                </a:solidFill>
                <a:ea typeface="+mn-lt"/>
                <a:cs typeface="+mn-lt"/>
              </a:rPr>
              <a:t>Renew</a:t>
            </a:r>
            <a:endParaRPr lang="sv-SE" dirty="0">
              <a:solidFill>
                <a:schemeClr val="tx2"/>
              </a:solidFill>
              <a:ea typeface="+mn-lt"/>
              <a:cs typeface="+mn-lt"/>
            </a:endParaRPr>
          </a:p>
          <a:p>
            <a:pPr marL="171450" indent="-171450">
              <a:spcAft>
                <a:spcPts val="600"/>
              </a:spcAft>
              <a:buFont typeface="Arial"/>
              <a:buChar char="•"/>
            </a:pPr>
            <a:endParaRPr lang="sv-SE" dirty="0">
              <a:solidFill>
                <a:srgbClr val="33414E"/>
              </a:solidFill>
              <a:cs typeface="Arial"/>
            </a:endParaRPr>
          </a:p>
          <a:p>
            <a:pPr marL="171450" indent="-171450">
              <a:spcAft>
                <a:spcPts val="600"/>
              </a:spcAft>
              <a:buFont typeface="Arial"/>
              <a:buChar char="•"/>
            </a:pPr>
            <a:endParaRPr lang="sv-SE" dirty="0">
              <a:solidFill>
                <a:srgbClr val="33414E"/>
              </a:solidFill>
              <a:cs typeface="Arial"/>
            </a:endParaRPr>
          </a:p>
          <a:p>
            <a:pPr marL="171450" indent="-171450">
              <a:spcAft>
                <a:spcPts val="600"/>
              </a:spcAft>
              <a:buFont typeface="Arial"/>
              <a:buChar char="•"/>
            </a:pPr>
            <a:endParaRPr lang="sv-SE" dirty="0">
              <a:solidFill>
                <a:schemeClr val="tx2"/>
              </a:solidFill>
              <a:cs typeface="Arial"/>
            </a:endParaRPr>
          </a:p>
          <a:p>
            <a:pPr>
              <a:spcAft>
                <a:spcPts val="600"/>
              </a:spcAft>
            </a:pPr>
            <a:endParaRPr lang="sv-SE" dirty="0">
              <a:solidFill>
                <a:schemeClr val="tx2"/>
              </a:solidFill>
              <a:cs typeface="Arial"/>
            </a:endParaRPr>
          </a:p>
        </p:txBody>
      </p:sp>
      <p:sp>
        <p:nvSpPr>
          <p:cNvPr id="5" name="Platshållare för datum 4">
            <a:extLst>
              <a:ext uri="{FF2B5EF4-FFF2-40B4-BE49-F238E27FC236}">
                <a16:creationId xmlns:a16="http://schemas.microsoft.com/office/drawing/2014/main" id="{6ADA93E3-EDB2-4CE2-8830-41092CF74AAD}"/>
              </a:ext>
            </a:extLst>
          </p:cNvPr>
          <p:cNvSpPr>
            <a:spLocks noGrp="1"/>
          </p:cNvSpPr>
          <p:nvPr>
            <p:ph type="dt" sz="half" idx="10"/>
          </p:nvPr>
        </p:nvSpPr>
        <p:spPr>
          <a:xfrm>
            <a:off x="10529180" y="111181"/>
            <a:ext cx="850021" cy="196842"/>
          </a:xfrm>
        </p:spPr>
        <p:txBody>
          <a:bodyPr anchor="ctr">
            <a:normAutofit/>
          </a:bodyPr>
          <a:lstStyle/>
          <a:p>
            <a:pPr>
              <a:lnSpc>
                <a:spcPct val="90000"/>
              </a:lnSpc>
              <a:spcAft>
                <a:spcPts val="600"/>
              </a:spcAft>
            </a:pPr>
            <a:fld id="{CF0C2AF8-CF07-F84C-9A4A-79F6D3437CF6}" type="datetime1">
              <a:rPr lang="sv-SE" sz="700" smtClean="0"/>
              <a:pPr>
                <a:lnSpc>
                  <a:spcPct val="90000"/>
                </a:lnSpc>
                <a:spcAft>
                  <a:spcPts val="600"/>
                </a:spcAft>
              </a:pPr>
              <a:t>2022-01-18</a:t>
            </a:fld>
            <a:endParaRPr lang="sv-SE" sz="700"/>
          </a:p>
        </p:txBody>
      </p:sp>
      <p:sp>
        <p:nvSpPr>
          <p:cNvPr id="6" name="Platshållare för bildnummer 5">
            <a:extLst>
              <a:ext uri="{FF2B5EF4-FFF2-40B4-BE49-F238E27FC236}">
                <a16:creationId xmlns:a16="http://schemas.microsoft.com/office/drawing/2014/main" id="{7A69B976-5F57-4661-9C43-C98A262382FF}"/>
              </a:ext>
            </a:extLst>
          </p:cNvPr>
          <p:cNvSpPr>
            <a:spLocks noGrp="1"/>
          </p:cNvSpPr>
          <p:nvPr>
            <p:ph type="sldNum" sz="quarter" idx="12"/>
          </p:nvPr>
        </p:nvSpPr>
        <p:spPr>
          <a:xfrm>
            <a:off x="11455684" y="116275"/>
            <a:ext cx="334697" cy="182560"/>
          </a:xfrm>
        </p:spPr>
        <p:txBody>
          <a:bodyPr anchor="ctr">
            <a:normAutofit/>
          </a:bodyPr>
          <a:lstStyle/>
          <a:p>
            <a:pPr>
              <a:lnSpc>
                <a:spcPct val="90000"/>
              </a:lnSpc>
              <a:spcAft>
                <a:spcPts val="600"/>
              </a:spcAft>
            </a:pPr>
            <a:fld id="{B1B63437-8A26-BE43-AB46-80340C37E737}" type="slidenum">
              <a:rPr lang="sv-SE" sz="600" smtClean="0"/>
              <a:pPr>
                <a:lnSpc>
                  <a:spcPct val="90000"/>
                </a:lnSpc>
                <a:spcAft>
                  <a:spcPts val="600"/>
                </a:spcAft>
              </a:pPr>
              <a:t>6</a:t>
            </a:fld>
            <a:endParaRPr lang="sv-SE" sz="600"/>
          </a:p>
        </p:txBody>
      </p:sp>
      <p:pic>
        <p:nvPicPr>
          <p:cNvPr id="3" name="Bildobjekt 3" descr="En bild som visar karta&#10;&#10;Automatiskt genererad beskrivning">
            <a:extLst>
              <a:ext uri="{FF2B5EF4-FFF2-40B4-BE49-F238E27FC236}">
                <a16:creationId xmlns:a16="http://schemas.microsoft.com/office/drawing/2014/main" id="{45B7D819-07B9-433E-9BFE-271467710272}"/>
              </a:ext>
            </a:extLst>
          </p:cNvPr>
          <p:cNvPicPr>
            <a:picLocks noChangeAspect="1"/>
          </p:cNvPicPr>
          <p:nvPr/>
        </p:nvPicPr>
        <p:blipFill>
          <a:blip r:embed="rId2"/>
          <a:stretch>
            <a:fillRect/>
          </a:stretch>
        </p:blipFill>
        <p:spPr>
          <a:xfrm>
            <a:off x="6508830" y="212660"/>
            <a:ext cx="5453604" cy="6548425"/>
          </a:xfrm>
          <a:prstGeom prst="rect">
            <a:avLst/>
          </a:prstGeom>
        </p:spPr>
      </p:pic>
      <p:pic>
        <p:nvPicPr>
          <p:cNvPr id="4" name="Bildobjekt 4">
            <a:extLst>
              <a:ext uri="{FF2B5EF4-FFF2-40B4-BE49-F238E27FC236}">
                <a16:creationId xmlns:a16="http://schemas.microsoft.com/office/drawing/2014/main" id="{04ED3E09-3264-4358-8045-07E28696217F}"/>
              </a:ext>
            </a:extLst>
          </p:cNvPr>
          <p:cNvPicPr>
            <a:picLocks noChangeAspect="1"/>
          </p:cNvPicPr>
          <p:nvPr/>
        </p:nvPicPr>
        <p:blipFill>
          <a:blip r:embed="rId3"/>
          <a:stretch>
            <a:fillRect/>
          </a:stretch>
        </p:blipFill>
        <p:spPr>
          <a:xfrm>
            <a:off x="7926729" y="1507985"/>
            <a:ext cx="515075" cy="234592"/>
          </a:xfrm>
          <a:prstGeom prst="rect">
            <a:avLst/>
          </a:prstGeom>
        </p:spPr>
      </p:pic>
      <p:pic>
        <p:nvPicPr>
          <p:cNvPr id="7" name="Bildobjekt 14" descr="En bild som visar text&#10;&#10;Automatiskt genererad beskrivning">
            <a:extLst>
              <a:ext uri="{FF2B5EF4-FFF2-40B4-BE49-F238E27FC236}">
                <a16:creationId xmlns:a16="http://schemas.microsoft.com/office/drawing/2014/main" id="{659C3970-3157-4081-9009-A32AF6FA03C8}"/>
              </a:ext>
            </a:extLst>
          </p:cNvPr>
          <p:cNvPicPr>
            <a:picLocks noChangeAspect="1"/>
          </p:cNvPicPr>
          <p:nvPr/>
        </p:nvPicPr>
        <p:blipFill>
          <a:blip r:embed="rId4"/>
          <a:stretch>
            <a:fillRect/>
          </a:stretch>
        </p:blipFill>
        <p:spPr>
          <a:xfrm>
            <a:off x="8177515" y="1825481"/>
            <a:ext cx="524720" cy="178329"/>
          </a:xfrm>
          <a:prstGeom prst="rect">
            <a:avLst/>
          </a:prstGeom>
        </p:spPr>
      </p:pic>
      <p:pic>
        <p:nvPicPr>
          <p:cNvPr id="9" name="Bildobjekt 18">
            <a:extLst>
              <a:ext uri="{FF2B5EF4-FFF2-40B4-BE49-F238E27FC236}">
                <a16:creationId xmlns:a16="http://schemas.microsoft.com/office/drawing/2014/main" id="{09A3A7B8-A33B-4FEB-B428-349D20D02AE7}"/>
              </a:ext>
            </a:extLst>
          </p:cNvPr>
          <p:cNvPicPr>
            <a:picLocks noChangeAspect="1"/>
          </p:cNvPicPr>
          <p:nvPr/>
        </p:nvPicPr>
        <p:blipFill>
          <a:blip r:embed="rId5"/>
          <a:stretch>
            <a:fillRect/>
          </a:stretch>
        </p:blipFill>
        <p:spPr>
          <a:xfrm>
            <a:off x="7536901" y="1535667"/>
            <a:ext cx="380484" cy="208161"/>
          </a:xfrm>
          <a:prstGeom prst="rect">
            <a:avLst/>
          </a:prstGeom>
        </p:spPr>
      </p:pic>
      <p:pic>
        <p:nvPicPr>
          <p:cNvPr id="11" name="Bildobjekt 19" descr="En bild som visar text&#10;&#10;Automatiskt genererad beskrivning">
            <a:extLst>
              <a:ext uri="{FF2B5EF4-FFF2-40B4-BE49-F238E27FC236}">
                <a16:creationId xmlns:a16="http://schemas.microsoft.com/office/drawing/2014/main" id="{1D515F0E-9BDF-4565-880F-AF80895B7276}"/>
              </a:ext>
            </a:extLst>
          </p:cNvPr>
          <p:cNvPicPr>
            <a:picLocks noChangeAspect="1"/>
          </p:cNvPicPr>
          <p:nvPr/>
        </p:nvPicPr>
        <p:blipFill>
          <a:blip r:embed="rId6"/>
          <a:stretch>
            <a:fillRect/>
          </a:stretch>
        </p:blipFill>
        <p:spPr>
          <a:xfrm>
            <a:off x="7116500" y="1747497"/>
            <a:ext cx="621175" cy="102804"/>
          </a:xfrm>
          <a:prstGeom prst="rect">
            <a:avLst/>
          </a:prstGeom>
        </p:spPr>
      </p:pic>
      <p:pic>
        <p:nvPicPr>
          <p:cNvPr id="17" name="Bildobjekt 17" descr="En bild som visar text&#10;&#10;Automatiskt genererad beskrivning">
            <a:extLst>
              <a:ext uri="{FF2B5EF4-FFF2-40B4-BE49-F238E27FC236}">
                <a16:creationId xmlns:a16="http://schemas.microsoft.com/office/drawing/2014/main" id="{B5A7D954-DE06-4877-9971-73B03775448B}"/>
              </a:ext>
            </a:extLst>
          </p:cNvPr>
          <p:cNvPicPr>
            <a:picLocks noChangeAspect="1"/>
          </p:cNvPicPr>
          <p:nvPr/>
        </p:nvPicPr>
        <p:blipFill>
          <a:blip r:embed="rId7"/>
          <a:stretch>
            <a:fillRect/>
          </a:stretch>
        </p:blipFill>
        <p:spPr>
          <a:xfrm>
            <a:off x="7087565" y="1920058"/>
            <a:ext cx="582594" cy="143504"/>
          </a:xfrm>
          <a:prstGeom prst="rect">
            <a:avLst/>
          </a:prstGeom>
        </p:spPr>
      </p:pic>
      <p:pic>
        <p:nvPicPr>
          <p:cNvPr id="19" name="Bildobjekt 21">
            <a:extLst>
              <a:ext uri="{FF2B5EF4-FFF2-40B4-BE49-F238E27FC236}">
                <a16:creationId xmlns:a16="http://schemas.microsoft.com/office/drawing/2014/main" id="{B005D369-EE93-4ED5-8ACB-3FFAE69D1634}"/>
              </a:ext>
            </a:extLst>
          </p:cNvPr>
          <p:cNvPicPr>
            <a:picLocks noChangeAspect="1"/>
          </p:cNvPicPr>
          <p:nvPr/>
        </p:nvPicPr>
        <p:blipFill>
          <a:blip r:embed="rId8"/>
          <a:stretch>
            <a:fillRect/>
          </a:stretch>
        </p:blipFill>
        <p:spPr>
          <a:xfrm>
            <a:off x="7039337" y="2156484"/>
            <a:ext cx="341454" cy="152932"/>
          </a:xfrm>
          <a:prstGeom prst="rect">
            <a:avLst/>
          </a:prstGeom>
        </p:spPr>
      </p:pic>
      <p:pic>
        <p:nvPicPr>
          <p:cNvPr id="21" name="Bildobjekt 20">
            <a:extLst>
              <a:ext uri="{FF2B5EF4-FFF2-40B4-BE49-F238E27FC236}">
                <a16:creationId xmlns:a16="http://schemas.microsoft.com/office/drawing/2014/main" id="{D6811227-3609-4E28-934E-3C701CD48DB2}"/>
              </a:ext>
            </a:extLst>
          </p:cNvPr>
          <p:cNvPicPr>
            <a:picLocks noChangeAspect="1"/>
          </p:cNvPicPr>
          <p:nvPr/>
        </p:nvPicPr>
        <p:blipFill>
          <a:blip r:embed="rId9"/>
          <a:stretch>
            <a:fillRect/>
          </a:stretch>
        </p:blipFill>
        <p:spPr>
          <a:xfrm>
            <a:off x="8476527" y="2067214"/>
            <a:ext cx="158188" cy="157852"/>
          </a:xfrm>
          <a:prstGeom prst="rect">
            <a:avLst/>
          </a:prstGeom>
        </p:spPr>
      </p:pic>
    </p:spTree>
    <p:extLst>
      <p:ext uri="{BB962C8B-B14F-4D97-AF65-F5344CB8AC3E}">
        <p14:creationId xmlns:p14="http://schemas.microsoft.com/office/powerpoint/2010/main" val="2718849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3BD5170-35D6-4472-936B-CB60E96F6BAC}"/>
              </a:ext>
            </a:extLst>
          </p:cNvPr>
          <p:cNvCxnSpPr>
            <a:cxnSpLocks/>
          </p:cNvCxnSpPr>
          <p:nvPr/>
        </p:nvCxnSpPr>
        <p:spPr>
          <a:xfrm flipH="1" flipV="1">
            <a:off x="563970" y="4007529"/>
            <a:ext cx="11132915" cy="38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366495-6DD0-488E-8B90-7087AEF775E8}"/>
              </a:ext>
            </a:extLst>
          </p:cNvPr>
          <p:cNvCxnSpPr>
            <a:cxnSpLocks/>
            <a:stCxn id="8" idx="2"/>
            <a:endCxn id="9" idx="0"/>
          </p:cNvCxnSpPr>
          <p:nvPr/>
        </p:nvCxnSpPr>
        <p:spPr>
          <a:xfrm>
            <a:off x="6077717" y="1491939"/>
            <a:ext cx="3565" cy="4885075"/>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F21824-E127-4F1C-B128-2B78614D2FEF}"/>
              </a:ext>
            </a:extLst>
          </p:cNvPr>
          <p:cNvSpPr txBox="1"/>
          <p:nvPr/>
        </p:nvSpPr>
        <p:spPr>
          <a:xfrm>
            <a:off x="5375967" y="1214940"/>
            <a:ext cx="1403499" cy="276999"/>
          </a:xfrm>
          <a:prstGeom prst="rect">
            <a:avLst/>
          </a:prstGeom>
          <a:noFill/>
        </p:spPr>
        <p:txBody>
          <a:bodyPr wrap="square" lIns="91440" tIns="45720" rIns="91440" bIns="45720" rtlCol="0" anchor="t">
            <a:spAutoFit/>
          </a:bodyPr>
          <a:lstStyle>
            <a:defPPr>
              <a:defRPr lang="en-US"/>
            </a:defPPr>
            <a:lvl1pPr>
              <a:defRPr sz="1200">
                <a:solidFill>
                  <a:srgbClr val="0070C0"/>
                </a:solidFill>
              </a:defRPr>
            </a:lvl1pPr>
          </a:lstStyle>
          <a:p>
            <a:pPr algn="ctr"/>
            <a:r>
              <a:rPr lang="en-US" b="1">
                <a:solidFill>
                  <a:schemeClr val="tx1"/>
                </a:solidFill>
              </a:rPr>
              <a:t>Stort </a:t>
            </a:r>
            <a:r>
              <a:rPr lang="en-US" b="1" err="1">
                <a:solidFill>
                  <a:schemeClr val="tx1"/>
                </a:solidFill>
              </a:rPr>
              <a:t>inflytande</a:t>
            </a:r>
            <a:endParaRPr lang="en-US" b="1">
              <a:solidFill>
                <a:schemeClr val="tx1"/>
              </a:solidFill>
            </a:endParaRPr>
          </a:p>
        </p:txBody>
      </p:sp>
      <p:sp>
        <p:nvSpPr>
          <p:cNvPr id="9" name="TextBox 8">
            <a:extLst>
              <a:ext uri="{FF2B5EF4-FFF2-40B4-BE49-F238E27FC236}">
                <a16:creationId xmlns:a16="http://schemas.microsoft.com/office/drawing/2014/main" id="{6907C567-A740-4936-B813-A3A142305FE0}"/>
              </a:ext>
            </a:extLst>
          </p:cNvPr>
          <p:cNvSpPr txBox="1"/>
          <p:nvPr/>
        </p:nvSpPr>
        <p:spPr>
          <a:xfrm>
            <a:off x="5375967" y="6377014"/>
            <a:ext cx="1410629" cy="461665"/>
          </a:xfrm>
          <a:prstGeom prst="rect">
            <a:avLst/>
          </a:prstGeom>
          <a:noFill/>
        </p:spPr>
        <p:txBody>
          <a:bodyPr wrap="square" lIns="91440" tIns="45720" rIns="91440" bIns="45720" rtlCol="0" anchor="t">
            <a:spAutoFit/>
          </a:bodyPr>
          <a:lstStyle>
            <a:defPPr>
              <a:defRPr lang="en-US"/>
            </a:defPPr>
            <a:lvl1pPr algn="ctr">
              <a:defRPr sz="1200">
                <a:solidFill>
                  <a:srgbClr val="0070C0"/>
                </a:solidFill>
              </a:defRPr>
            </a:lvl1pPr>
          </a:lstStyle>
          <a:p>
            <a:r>
              <a:rPr lang="en-US" b="1" err="1">
                <a:solidFill>
                  <a:schemeClr val="tx1"/>
                </a:solidFill>
              </a:rPr>
              <a:t>Mindre</a:t>
            </a:r>
            <a:r>
              <a:rPr lang="en-US" b="1">
                <a:solidFill>
                  <a:schemeClr val="tx1"/>
                </a:solidFill>
              </a:rPr>
              <a:t> </a:t>
            </a:r>
            <a:r>
              <a:rPr lang="en-US" b="1" err="1">
                <a:solidFill>
                  <a:schemeClr val="tx1"/>
                </a:solidFill>
              </a:rPr>
              <a:t>inflytande</a:t>
            </a:r>
            <a:endParaRPr lang="en-US" b="1">
              <a:solidFill>
                <a:schemeClr val="tx1"/>
              </a:solidFill>
            </a:endParaRPr>
          </a:p>
        </p:txBody>
      </p:sp>
      <p:sp>
        <p:nvSpPr>
          <p:cNvPr id="10" name="TextBox 9">
            <a:extLst>
              <a:ext uri="{FF2B5EF4-FFF2-40B4-BE49-F238E27FC236}">
                <a16:creationId xmlns:a16="http://schemas.microsoft.com/office/drawing/2014/main" id="{A1B0051F-B439-4027-81ED-FAD605DB3847}"/>
              </a:ext>
            </a:extLst>
          </p:cNvPr>
          <p:cNvSpPr txBox="1"/>
          <p:nvPr/>
        </p:nvSpPr>
        <p:spPr>
          <a:xfrm>
            <a:off x="489838" y="3756693"/>
            <a:ext cx="701749" cy="276999"/>
          </a:xfrm>
          <a:prstGeom prst="rect">
            <a:avLst/>
          </a:prstGeom>
          <a:noFill/>
        </p:spPr>
        <p:txBody>
          <a:bodyPr wrap="square" lIns="91440" tIns="45720" rIns="91440" bIns="45720" rtlCol="0" anchor="t">
            <a:spAutoFit/>
          </a:bodyPr>
          <a:lstStyle/>
          <a:p>
            <a:r>
              <a:rPr lang="en-US" sz="1200" b="1" err="1"/>
              <a:t>Öppna</a:t>
            </a:r>
            <a:endParaRPr lang="en-US" sz="1200" b="1"/>
          </a:p>
        </p:txBody>
      </p:sp>
      <p:sp>
        <p:nvSpPr>
          <p:cNvPr id="11" name="TextBox 10">
            <a:extLst>
              <a:ext uri="{FF2B5EF4-FFF2-40B4-BE49-F238E27FC236}">
                <a16:creationId xmlns:a16="http://schemas.microsoft.com/office/drawing/2014/main" id="{DE77528B-3B13-4E2C-A152-29CDA062164E}"/>
              </a:ext>
            </a:extLst>
          </p:cNvPr>
          <p:cNvSpPr txBox="1"/>
          <p:nvPr/>
        </p:nvSpPr>
        <p:spPr>
          <a:xfrm>
            <a:off x="10414980" y="3760598"/>
            <a:ext cx="1499852" cy="276999"/>
          </a:xfrm>
          <a:prstGeom prst="rect">
            <a:avLst/>
          </a:prstGeom>
          <a:noFill/>
        </p:spPr>
        <p:txBody>
          <a:bodyPr wrap="square" lIns="91440" tIns="45720" rIns="91440" bIns="45720" rtlCol="0" anchor="t">
            <a:spAutoFit/>
          </a:bodyPr>
          <a:lstStyle/>
          <a:p>
            <a:r>
              <a:rPr lang="en-US" sz="1200" b="1" err="1"/>
              <a:t>Protektionistiska</a:t>
            </a:r>
            <a:endParaRPr lang="en-US" sz="1200" b="1"/>
          </a:p>
        </p:txBody>
      </p:sp>
      <p:pic>
        <p:nvPicPr>
          <p:cNvPr id="4" name="Bildobjekt 4">
            <a:extLst>
              <a:ext uri="{FF2B5EF4-FFF2-40B4-BE49-F238E27FC236}">
                <a16:creationId xmlns:a16="http://schemas.microsoft.com/office/drawing/2014/main" id="{5B8A7C1F-D090-478A-BDCD-19620066AE9F}"/>
              </a:ext>
            </a:extLst>
          </p:cNvPr>
          <p:cNvPicPr>
            <a:picLocks noChangeAspect="1"/>
          </p:cNvPicPr>
          <p:nvPr/>
        </p:nvPicPr>
        <p:blipFill>
          <a:blip r:embed="rId4"/>
          <a:stretch>
            <a:fillRect/>
          </a:stretch>
        </p:blipFill>
        <p:spPr>
          <a:xfrm>
            <a:off x="2573438" y="1643023"/>
            <a:ext cx="1884745" cy="832616"/>
          </a:xfrm>
          <a:prstGeom prst="rect">
            <a:avLst/>
          </a:prstGeom>
        </p:spPr>
      </p:pic>
      <p:pic>
        <p:nvPicPr>
          <p:cNvPr id="5" name="Bildobjekt 14" descr="En bild som visar text&#10;&#10;Automatiskt genererad beskrivning">
            <a:extLst>
              <a:ext uri="{FF2B5EF4-FFF2-40B4-BE49-F238E27FC236}">
                <a16:creationId xmlns:a16="http://schemas.microsoft.com/office/drawing/2014/main" id="{69764C6D-657A-480C-BDEF-3975FCDC2E93}"/>
              </a:ext>
            </a:extLst>
          </p:cNvPr>
          <p:cNvPicPr>
            <a:picLocks noChangeAspect="1"/>
          </p:cNvPicPr>
          <p:nvPr/>
        </p:nvPicPr>
        <p:blipFill>
          <a:blip r:embed="rId5"/>
          <a:stretch>
            <a:fillRect/>
          </a:stretch>
        </p:blipFill>
        <p:spPr>
          <a:xfrm>
            <a:off x="1223059" y="3108342"/>
            <a:ext cx="1662897" cy="583442"/>
          </a:xfrm>
          <a:prstGeom prst="rect">
            <a:avLst/>
          </a:prstGeom>
        </p:spPr>
      </p:pic>
      <p:pic>
        <p:nvPicPr>
          <p:cNvPr id="15" name="Bildobjekt 17" descr="En bild som visar text&#10;&#10;Automatiskt genererad beskrivning">
            <a:extLst>
              <a:ext uri="{FF2B5EF4-FFF2-40B4-BE49-F238E27FC236}">
                <a16:creationId xmlns:a16="http://schemas.microsoft.com/office/drawing/2014/main" id="{5E987FC7-0523-4241-9BB4-5618E4F5D2DD}"/>
              </a:ext>
            </a:extLst>
          </p:cNvPr>
          <p:cNvPicPr>
            <a:picLocks noChangeAspect="1"/>
          </p:cNvPicPr>
          <p:nvPr/>
        </p:nvPicPr>
        <p:blipFill>
          <a:blip r:embed="rId6"/>
          <a:stretch>
            <a:fillRect/>
          </a:stretch>
        </p:blipFill>
        <p:spPr>
          <a:xfrm>
            <a:off x="5785413" y="2064742"/>
            <a:ext cx="2289859" cy="587199"/>
          </a:xfrm>
          <a:prstGeom prst="rect">
            <a:avLst/>
          </a:prstGeom>
        </p:spPr>
      </p:pic>
      <p:pic>
        <p:nvPicPr>
          <p:cNvPr id="18" name="Bildobjekt 18">
            <a:extLst>
              <a:ext uri="{FF2B5EF4-FFF2-40B4-BE49-F238E27FC236}">
                <a16:creationId xmlns:a16="http://schemas.microsoft.com/office/drawing/2014/main" id="{CD287773-44D3-4BDB-8BF4-3BFEE50569E7}"/>
              </a:ext>
            </a:extLst>
          </p:cNvPr>
          <p:cNvPicPr>
            <a:picLocks noChangeAspect="1"/>
          </p:cNvPicPr>
          <p:nvPr/>
        </p:nvPicPr>
        <p:blipFill>
          <a:blip r:embed="rId7"/>
          <a:stretch>
            <a:fillRect/>
          </a:stretch>
        </p:blipFill>
        <p:spPr>
          <a:xfrm>
            <a:off x="5569204" y="2943920"/>
            <a:ext cx="1354685" cy="651856"/>
          </a:xfrm>
          <a:prstGeom prst="rect">
            <a:avLst/>
          </a:prstGeom>
        </p:spPr>
      </p:pic>
      <p:pic>
        <p:nvPicPr>
          <p:cNvPr id="19" name="Bildobjekt 19" descr="En bild som visar text&#10;&#10;Automatiskt genererad beskrivning">
            <a:extLst>
              <a:ext uri="{FF2B5EF4-FFF2-40B4-BE49-F238E27FC236}">
                <a16:creationId xmlns:a16="http://schemas.microsoft.com/office/drawing/2014/main" id="{41882BA8-2C86-47D2-AEDC-02712B7727EB}"/>
              </a:ext>
            </a:extLst>
          </p:cNvPr>
          <p:cNvPicPr>
            <a:picLocks noChangeAspect="1"/>
          </p:cNvPicPr>
          <p:nvPr/>
        </p:nvPicPr>
        <p:blipFill>
          <a:blip r:embed="rId8"/>
          <a:stretch>
            <a:fillRect/>
          </a:stretch>
        </p:blipFill>
        <p:spPr>
          <a:xfrm>
            <a:off x="8486171" y="2885674"/>
            <a:ext cx="1961909" cy="343943"/>
          </a:xfrm>
          <a:prstGeom prst="rect">
            <a:avLst/>
          </a:prstGeom>
        </p:spPr>
      </p:pic>
      <p:pic>
        <p:nvPicPr>
          <p:cNvPr id="20" name="Bildobjekt 20">
            <a:extLst>
              <a:ext uri="{FF2B5EF4-FFF2-40B4-BE49-F238E27FC236}">
                <a16:creationId xmlns:a16="http://schemas.microsoft.com/office/drawing/2014/main" id="{9277EB8C-C6A6-4257-875D-459315ADD377}"/>
              </a:ext>
            </a:extLst>
          </p:cNvPr>
          <p:cNvPicPr>
            <a:picLocks noChangeAspect="1"/>
          </p:cNvPicPr>
          <p:nvPr/>
        </p:nvPicPr>
        <p:blipFill>
          <a:blip r:embed="rId9"/>
          <a:stretch>
            <a:fillRect/>
          </a:stretch>
        </p:blipFill>
        <p:spPr>
          <a:xfrm>
            <a:off x="10135565" y="4324277"/>
            <a:ext cx="1026289" cy="1054889"/>
          </a:xfrm>
          <a:prstGeom prst="rect">
            <a:avLst/>
          </a:prstGeom>
        </p:spPr>
      </p:pic>
      <p:pic>
        <p:nvPicPr>
          <p:cNvPr id="21" name="Bildobjekt 21">
            <a:extLst>
              <a:ext uri="{FF2B5EF4-FFF2-40B4-BE49-F238E27FC236}">
                <a16:creationId xmlns:a16="http://schemas.microsoft.com/office/drawing/2014/main" id="{21CE3FFE-677C-449B-B99D-E2E81CB2A76A}"/>
              </a:ext>
            </a:extLst>
          </p:cNvPr>
          <p:cNvPicPr>
            <a:picLocks noChangeAspect="1"/>
          </p:cNvPicPr>
          <p:nvPr/>
        </p:nvPicPr>
        <p:blipFill>
          <a:blip r:embed="rId10"/>
          <a:stretch>
            <a:fillRect/>
          </a:stretch>
        </p:blipFill>
        <p:spPr>
          <a:xfrm>
            <a:off x="9093843" y="5513142"/>
            <a:ext cx="1354238" cy="644855"/>
          </a:xfrm>
          <a:prstGeom prst="rect">
            <a:avLst/>
          </a:prstGeom>
        </p:spPr>
      </p:pic>
    </p:spTree>
    <p:extLst>
      <p:ext uri="{BB962C8B-B14F-4D97-AF65-F5344CB8AC3E}">
        <p14:creationId xmlns:p14="http://schemas.microsoft.com/office/powerpoint/2010/main" val="372117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BCD3A3-751A-4B38-87F1-16A514DD45DC}"/>
              </a:ext>
            </a:extLst>
          </p:cNvPr>
          <p:cNvSpPr>
            <a:spLocks noGrp="1"/>
          </p:cNvSpPr>
          <p:nvPr>
            <p:ph type="body" idx="13"/>
          </p:nvPr>
        </p:nvSpPr>
        <p:spPr>
          <a:xfrm>
            <a:off x="248157" y="895738"/>
            <a:ext cx="5201327" cy="1461047"/>
          </a:xfrm>
        </p:spPr>
        <p:txBody>
          <a:bodyPr lIns="91440" tIns="45720" rIns="91440" bIns="45720" anchor="ctr">
            <a:normAutofit/>
          </a:bodyPr>
          <a:lstStyle/>
          <a:p>
            <a:r>
              <a:rPr lang="en-US" dirty="0">
                <a:latin typeface="Lab Grotesque Black"/>
              </a:rPr>
              <a:t>Svenska </a:t>
            </a:r>
            <a:r>
              <a:rPr lang="en-US" dirty="0" err="1">
                <a:latin typeface="Lab Grotesque Black"/>
              </a:rPr>
              <a:t>parlamentariker</a:t>
            </a:r>
            <a:endParaRPr lang="en-US" dirty="0"/>
          </a:p>
        </p:txBody>
      </p:sp>
      <p:sp>
        <p:nvSpPr>
          <p:cNvPr id="15" name="textruta 14">
            <a:extLst>
              <a:ext uri="{FF2B5EF4-FFF2-40B4-BE49-F238E27FC236}">
                <a16:creationId xmlns:a16="http://schemas.microsoft.com/office/drawing/2014/main" id="{2AF3BD54-02C2-4D37-A6CF-631006980E02}"/>
              </a:ext>
            </a:extLst>
          </p:cNvPr>
          <p:cNvSpPr txBox="1"/>
          <p:nvPr/>
        </p:nvSpPr>
        <p:spPr>
          <a:xfrm>
            <a:off x="1221500" y="2111252"/>
            <a:ext cx="2824624" cy="312291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285750" indent="-285750">
              <a:spcAft>
                <a:spcPts val="600"/>
              </a:spcAft>
              <a:buFont typeface="Arial"/>
              <a:buChar char="•"/>
            </a:pPr>
            <a:r>
              <a:rPr lang="sv-SE" sz="1400" dirty="0">
                <a:solidFill>
                  <a:schemeClr val="tx2"/>
                </a:solidFill>
                <a:cs typeface="Arial"/>
              </a:rPr>
              <a:t>Majoriteten var nya efter valet 2019</a:t>
            </a:r>
            <a:endParaRPr lang="sv-SE" dirty="0">
              <a:solidFill>
                <a:schemeClr val="tx2"/>
              </a:solidFill>
            </a:endParaRPr>
          </a:p>
          <a:p>
            <a:pPr marL="285750" indent="-285750">
              <a:spcAft>
                <a:spcPts val="600"/>
              </a:spcAft>
              <a:buFont typeface="Arial"/>
              <a:buChar char="•"/>
            </a:pPr>
            <a:r>
              <a:rPr lang="sv-SE" sz="1400" dirty="0">
                <a:solidFill>
                  <a:schemeClr val="tx2"/>
                </a:solidFill>
                <a:cs typeface="Arial"/>
              </a:rPr>
              <a:t>EPP-gruppen störst följt av </a:t>
            </a:r>
            <a:r>
              <a:rPr lang="sv-SE" sz="1400" dirty="0" err="1">
                <a:solidFill>
                  <a:schemeClr val="tx2"/>
                </a:solidFill>
                <a:cs typeface="Arial"/>
              </a:rPr>
              <a:t>Soc&amp;Dem</a:t>
            </a:r>
            <a:endParaRPr lang="sv-SE" sz="1400" dirty="0">
              <a:solidFill>
                <a:schemeClr val="tx2"/>
              </a:solidFill>
              <a:cs typeface="Arial"/>
            </a:endParaRPr>
          </a:p>
          <a:p>
            <a:pPr marL="285750" indent="-285750">
              <a:spcAft>
                <a:spcPts val="600"/>
              </a:spcAft>
              <a:buFont typeface="Arial"/>
              <a:buChar char="•"/>
            </a:pPr>
            <a:r>
              <a:rPr lang="sv-SE" sz="1400" dirty="0">
                <a:solidFill>
                  <a:schemeClr val="tx2"/>
                </a:solidFill>
                <a:ea typeface="+mn-lt"/>
                <a:cs typeface="+mn-lt"/>
              </a:rPr>
              <a:t>Svenskt representation i 21 av 27 utskott</a:t>
            </a:r>
          </a:p>
          <a:p>
            <a:pPr>
              <a:spcAft>
                <a:spcPts val="600"/>
              </a:spcAft>
            </a:pPr>
            <a:endParaRPr lang="sv-SE" sz="1000" dirty="0">
              <a:solidFill>
                <a:srgbClr val="61717F"/>
              </a:solidFill>
              <a:cs typeface="Arial"/>
            </a:endParaRPr>
          </a:p>
        </p:txBody>
      </p:sp>
      <p:sp>
        <p:nvSpPr>
          <p:cNvPr id="5" name="Platshållare för datum 4">
            <a:extLst>
              <a:ext uri="{FF2B5EF4-FFF2-40B4-BE49-F238E27FC236}">
                <a16:creationId xmlns:a16="http://schemas.microsoft.com/office/drawing/2014/main" id="{6ADA93E3-EDB2-4CE2-8830-41092CF74AAD}"/>
              </a:ext>
            </a:extLst>
          </p:cNvPr>
          <p:cNvSpPr>
            <a:spLocks noGrp="1"/>
          </p:cNvSpPr>
          <p:nvPr>
            <p:ph type="dt" sz="half" idx="10"/>
          </p:nvPr>
        </p:nvSpPr>
        <p:spPr>
          <a:xfrm>
            <a:off x="10529180" y="111181"/>
            <a:ext cx="850021" cy="196842"/>
          </a:xfrm>
        </p:spPr>
        <p:txBody>
          <a:bodyPr anchor="ctr">
            <a:normAutofit/>
          </a:bodyPr>
          <a:lstStyle/>
          <a:p>
            <a:pPr>
              <a:lnSpc>
                <a:spcPct val="90000"/>
              </a:lnSpc>
              <a:spcAft>
                <a:spcPts val="600"/>
              </a:spcAft>
            </a:pPr>
            <a:fld id="{CF0C2AF8-CF07-F84C-9A4A-79F6D3437CF6}" type="datetime1">
              <a:rPr lang="sv-SE" sz="700" smtClean="0"/>
              <a:pPr>
                <a:lnSpc>
                  <a:spcPct val="90000"/>
                </a:lnSpc>
                <a:spcAft>
                  <a:spcPts val="600"/>
                </a:spcAft>
              </a:pPr>
              <a:t>2022-01-19</a:t>
            </a:fld>
            <a:endParaRPr lang="sv-SE" sz="700"/>
          </a:p>
        </p:txBody>
      </p:sp>
      <p:sp>
        <p:nvSpPr>
          <p:cNvPr id="6" name="Platshållare för bildnummer 5">
            <a:extLst>
              <a:ext uri="{FF2B5EF4-FFF2-40B4-BE49-F238E27FC236}">
                <a16:creationId xmlns:a16="http://schemas.microsoft.com/office/drawing/2014/main" id="{7A69B976-5F57-4661-9C43-C98A262382FF}"/>
              </a:ext>
            </a:extLst>
          </p:cNvPr>
          <p:cNvSpPr>
            <a:spLocks noGrp="1"/>
          </p:cNvSpPr>
          <p:nvPr>
            <p:ph type="sldNum" sz="quarter" idx="12"/>
          </p:nvPr>
        </p:nvSpPr>
        <p:spPr>
          <a:xfrm>
            <a:off x="11455684" y="116275"/>
            <a:ext cx="334697" cy="182560"/>
          </a:xfrm>
        </p:spPr>
        <p:txBody>
          <a:bodyPr anchor="ctr">
            <a:normAutofit/>
          </a:bodyPr>
          <a:lstStyle/>
          <a:p>
            <a:pPr>
              <a:lnSpc>
                <a:spcPct val="90000"/>
              </a:lnSpc>
              <a:spcAft>
                <a:spcPts val="600"/>
              </a:spcAft>
            </a:pPr>
            <a:fld id="{B1B63437-8A26-BE43-AB46-80340C37E737}" type="slidenum">
              <a:rPr lang="sv-SE" sz="600" smtClean="0"/>
              <a:pPr>
                <a:lnSpc>
                  <a:spcPct val="90000"/>
                </a:lnSpc>
                <a:spcAft>
                  <a:spcPts val="600"/>
                </a:spcAft>
              </a:pPr>
              <a:t>8</a:t>
            </a:fld>
            <a:endParaRPr lang="sv-SE" sz="600"/>
          </a:p>
        </p:txBody>
      </p:sp>
      <p:pic>
        <p:nvPicPr>
          <p:cNvPr id="3" name="Bildobjekt 3">
            <a:extLst>
              <a:ext uri="{FF2B5EF4-FFF2-40B4-BE49-F238E27FC236}">
                <a16:creationId xmlns:a16="http://schemas.microsoft.com/office/drawing/2014/main" id="{8E609D43-44C6-4B74-AB33-29A75BCE8FB1}"/>
              </a:ext>
            </a:extLst>
          </p:cNvPr>
          <p:cNvPicPr>
            <a:picLocks noChangeAspect="1"/>
          </p:cNvPicPr>
          <p:nvPr/>
        </p:nvPicPr>
        <p:blipFill>
          <a:blip r:embed="rId4"/>
          <a:stretch>
            <a:fillRect/>
          </a:stretch>
        </p:blipFill>
        <p:spPr>
          <a:xfrm>
            <a:off x="5438026" y="2007632"/>
            <a:ext cx="6302679" cy="4047867"/>
          </a:xfrm>
          <a:prstGeom prst="rect">
            <a:avLst/>
          </a:prstGeom>
        </p:spPr>
      </p:pic>
      <p:sp>
        <p:nvSpPr>
          <p:cNvPr id="2" name="textruta 1">
            <a:extLst>
              <a:ext uri="{FF2B5EF4-FFF2-40B4-BE49-F238E27FC236}">
                <a16:creationId xmlns:a16="http://schemas.microsoft.com/office/drawing/2014/main" id="{5A81126C-DB8C-44A5-9BE9-ADE5F7B55ED7}"/>
              </a:ext>
            </a:extLst>
          </p:cNvPr>
          <p:cNvSpPr txBox="1"/>
          <p:nvPr/>
        </p:nvSpPr>
        <p:spPr>
          <a:xfrm>
            <a:off x="7039337" y="314252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a:t>*</a:t>
            </a:r>
          </a:p>
        </p:txBody>
      </p:sp>
      <p:sp>
        <p:nvSpPr>
          <p:cNvPr id="4" name="textruta 3">
            <a:extLst>
              <a:ext uri="{FF2B5EF4-FFF2-40B4-BE49-F238E27FC236}">
                <a16:creationId xmlns:a16="http://schemas.microsoft.com/office/drawing/2014/main" id="{C53076F6-B776-4DEE-8DF4-1D740DDB19E9}"/>
              </a:ext>
            </a:extLst>
          </p:cNvPr>
          <p:cNvSpPr txBox="1"/>
          <p:nvPr/>
        </p:nvSpPr>
        <p:spPr>
          <a:xfrm>
            <a:off x="5262743" y="5986160"/>
            <a:ext cx="74213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800">
                <a:solidFill>
                  <a:schemeClr val="tx2"/>
                </a:solidFill>
              </a:rPr>
              <a:t>* Johan Danielsson nu bostadsminister. Kommer att bytas ut av </a:t>
            </a:r>
            <a:r>
              <a:rPr lang="sv-SE" sz="800" err="1">
                <a:solidFill>
                  <a:schemeClr val="tx2"/>
                </a:solidFill>
              </a:rPr>
              <a:t>Ilan</a:t>
            </a:r>
            <a:r>
              <a:rPr lang="sv-SE" sz="800">
                <a:solidFill>
                  <a:schemeClr val="tx2"/>
                </a:solidFill>
              </a:rPr>
              <a:t> de Basso</a:t>
            </a:r>
          </a:p>
        </p:txBody>
      </p:sp>
      <p:sp>
        <p:nvSpPr>
          <p:cNvPr id="7" name="Ellips 6">
            <a:extLst>
              <a:ext uri="{FF2B5EF4-FFF2-40B4-BE49-F238E27FC236}">
                <a16:creationId xmlns:a16="http://schemas.microsoft.com/office/drawing/2014/main" id="{1A917D90-7A0F-44D4-B7CC-1183A6E294F8}"/>
              </a:ext>
            </a:extLst>
          </p:cNvPr>
          <p:cNvSpPr/>
          <p:nvPr/>
        </p:nvSpPr>
        <p:spPr>
          <a:xfrm>
            <a:off x="6461100" y="2111252"/>
            <a:ext cx="859316" cy="845309"/>
          </a:xfrm>
          <a:prstGeom prst="ellipse">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7C9C67B7-829E-4BD0-A59D-BE2DBDCB177A}"/>
              </a:ext>
            </a:extLst>
          </p:cNvPr>
          <p:cNvSpPr/>
          <p:nvPr/>
        </p:nvSpPr>
        <p:spPr>
          <a:xfrm>
            <a:off x="6515121" y="4162250"/>
            <a:ext cx="859316" cy="845309"/>
          </a:xfrm>
          <a:prstGeom prst="ellipse">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7B8004ED-5DC4-4BC3-BC8C-84160C3AEADB}"/>
              </a:ext>
            </a:extLst>
          </p:cNvPr>
          <p:cNvSpPr/>
          <p:nvPr/>
        </p:nvSpPr>
        <p:spPr>
          <a:xfrm>
            <a:off x="8589365" y="5170369"/>
            <a:ext cx="859316" cy="845309"/>
          </a:xfrm>
          <a:prstGeom prst="ellipse">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BD693AC1-6646-4861-8497-BF1E040980B8}"/>
              </a:ext>
            </a:extLst>
          </p:cNvPr>
          <p:cNvSpPr/>
          <p:nvPr/>
        </p:nvSpPr>
        <p:spPr>
          <a:xfrm>
            <a:off x="9691988" y="4162250"/>
            <a:ext cx="859316" cy="845309"/>
          </a:xfrm>
          <a:prstGeom prst="ellipse">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9B65AAC6-4F7E-4474-ABEC-1DA70AF0C2FE}"/>
              </a:ext>
            </a:extLst>
          </p:cNvPr>
          <p:cNvSpPr/>
          <p:nvPr/>
        </p:nvSpPr>
        <p:spPr>
          <a:xfrm>
            <a:off x="8599828" y="3151587"/>
            <a:ext cx="859316" cy="845309"/>
          </a:xfrm>
          <a:prstGeom prst="ellipse">
            <a:avLst/>
          </a:prstGeom>
          <a:noFill/>
          <a:ln w="476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99031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62BEF92-0998-44D5-ACC9-8FFAF531A5FE}"/>
              </a:ext>
            </a:extLst>
          </p:cNvPr>
          <p:cNvSpPr>
            <a:spLocks noGrp="1"/>
          </p:cNvSpPr>
          <p:nvPr>
            <p:ph type="dt" sz="half" idx="10"/>
          </p:nvPr>
        </p:nvSpPr>
        <p:spPr/>
        <p:txBody>
          <a:bodyPr/>
          <a:lstStyle/>
          <a:p>
            <a:fld id="{CF0C2AF8-CF07-F84C-9A4A-79F6D3437CF6}" type="datetime1">
              <a:rPr lang="sv-SE" smtClean="0"/>
              <a:pPr/>
              <a:t>2022-01-20</a:t>
            </a:fld>
            <a:endParaRPr lang="sv-SE"/>
          </a:p>
        </p:txBody>
      </p:sp>
      <p:sp>
        <p:nvSpPr>
          <p:cNvPr id="3" name="Platshållare för bildnummer 2">
            <a:extLst>
              <a:ext uri="{FF2B5EF4-FFF2-40B4-BE49-F238E27FC236}">
                <a16:creationId xmlns:a16="http://schemas.microsoft.com/office/drawing/2014/main" id="{B0D3AB2F-3EE9-4E82-B92E-369AA803AEFA}"/>
              </a:ext>
            </a:extLst>
          </p:cNvPr>
          <p:cNvSpPr>
            <a:spLocks noGrp="1"/>
          </p:cNvSpPr>
          <p:nvPr>
            <p:ph type="sldNum" sz="quarter" idx="12"/>
          </p:nvPr>
        </p:nvSpPr>
        <p:spPr/>
        <p:txBody>
          <a:bodyPr/>
          <a:lstStyle/>
          <a:p>
            <a:fld id="{B1B63437-8A26-BE43-AB46-80340C37E737}" type="slidenum">
              <a:rPr lang="sv-SE" smtClean="0"/>
              <a:pPr/>
              <a:t>9</a:t>
            </a:fld>
            <a:endParaRPr lang="sv-SE"/>
          </a:p>
        </p:txBody>
      </p:sp>
      <p:sp>
        <p:nvSpPr>
          <p:cNvPr id="4" name="Platshållare för text 3">
            <a:extLst>
              <a:ext uri="{FF2B5EF4-FFF2-40B4-BE49-F238E27FC236}">
                <a16:creationId xmlns:a16="http://schemas.microsoft.com/office/drawing/2014/main" id="{EB9C4FBD-B700-49E3-AAFA-80DDD303AC66}"/>
              </a:ext>
            </a:extLst>
          </p:cNvPr>
          <p:cNvSpPr>
            <a:spLocks noGrp="1"/>
          </p:cNvSpPr>
          <p:nvPr>
            <p:ph type="body" sz="quarter" idx="13"/>
          </p:nvPr>
        </p:nvSpPr>
        <p:spPr>
          <a:xfrm>
            <a:off x="814162" y="2251620"/>
            <a:ext cx="6600429" cy="4055724"/>
          </a:xfrm>
        </p:spPr>
        <p:txBody>
          <a:bodyPr/>
          <a:lstStyle/>
          <a:p>
            <a:pPr marL="0" indent="0">
              <a:buNone/>
            </a:pPr>
            <a:r>
              <a:rPr lang="sv-SE" sz="1800" dirty="0"/>
              <a:t>Finns </a:t>
            </a:r>
            <a:r>
              <a:rPr lang="sv-SE" sz="1800" u="sng" dirty="0"/>
              <a:t>5 olika typer </a:t>
            </a:r>
            <a:r>
              <a:rPr lang="sv-SE" sz="1800" dirty="0"/>
              <a:t>av lagar och dessa är olika styrande.</a:t>
            </a:r>
          </a:p>
          <a:p>
            <a:r>
              <a:rPr lang="sv-SE" sz="1800" b="1" dirty="0"/>
              <a:t>Förordning</a:t>
            </a:r>
            <a:r>
              <a:rPr lang="sv-SE" sz="1800" dirty="0"/>
              <a:t> – gäller på samma sätt och direkt i medlemsstaterna</a:t>
            </a:r>
          </a:p>
          <a:p>
            <a:r>
              <a:rPr lang="sv-SE" sz="1800" b="1" dirty="0"/>
              <a:t>Direktiv</a:t>
            </a:r>
            <a:r>
              <a:rPr lang="sv-SE" sz="1800" dirty="0"/>
              <a:t> – sätter ett mål för vad som ska uppnås, implementering tas fram av varje medlemsstat</a:t>
            </a:r>
          </a:p>
          <a:p>
            <a:r>
              <a:rPr lang="sv-SE" sz="1800" b="1" dirty="0"/>
              <a:t>Beslut – </a:t>
            </a:r>
            <a:r>
              <a:rPr lang="sv-SE" sz="1800" dirty="0"/>
              <a:t>administrativa syften</a:t>
            </a:r>
          </a:p>
          <a:p>
            <a:r>
              <a:rPr lang="sv-SE" sz="1800" i="1" dirty="0"/>
              <a:t>Rekommendationer – ej bindande</a:t>
            </a:r>
          </a:p>
          <a:p>
            <a:r>
              <a:rPr lang="sv-SE" sz="1800" i="1" dirty="0"/>
              <a:t>Yttranden – ej bindande</a:t>
            </a:r>
          </a:p>
          <a:p>
            <a:endParaRPr lang="sv-SE" sz="1800" dirty="0"/>
          </a:p>
        </p:txBody>
      </p:sp>
      <p:sp>
        <p:nvSpPr>
          <p:cNvPr id="5" name="Rubrik 4">
            <a:extLst>
              <a:ext uri="{FF2B5EF4-FFF2-40B4-BE49-F238E27FC236}">
                <a16:creationId xmlns:a16="http://schemas.microsoft.com/office/drawing/2014/main" id="{72C499E2-1401-4375-B2D5-83D8F96B7E5E}"/>
              </a:ext>
            </a:extLst>
          </p:cNvPr>
          <p:cNvSpPr>
            <a:spLocks noGrp="1"/>
          </p:cNvSpPr>
          <p:nvPr>
            <p:ph type="ctrTitle"/>
          </p:nvPr>
        </p:nvSpPr>
        <p:spPr/>
        <p:txBody>
          <a:bodyPr>
            <a:normAutofit fontScale="90000"/>
          </a:bodyPr>
          <a:lstStyle/>
          <a:p>
            <a:r>
              <a:rPr lang="sv-SE" dirty="0"/>
              <a:t>Olika typer av EU-lagar</a:t>
            </a:r>
          </a:p>
        </p:txBody>
      </p:sp>
      <p:pic>
        <p:nvPicPr>
          <p:cNvPr id="6" name="Bildobjekt 5" descr="En bild som visar utomhus&#10;&#10;Automatiskt genererad beskrivning">
            <a:extLst>
              <a:ext uri="{FF2B5EF4-FFF2-40B4-BE49-F238E27FC236}">
                <a16:creationId xmlns:a16="http://schemas.microsoft.com/office/drawing/2014/main" id="{0F975B20-CCED-4CF7-8E18-E0E3D238D39B}"/>
              </a:ext>
            </a:extLst>
          </p:cNvPr>
          <p:cNvPicPr>
            <a:picLocks noChangeAspect="1"/>
          </p:cNvPicPr>
          <p:nvPr/>
        </p:nvPicPr>
        <p:blipFill>
          <a:blip r:embed="rId2"/>
          <a:stretch>
            <a:fillRect/>
          </a:stretch>
        </p:blipFill>
        <p:spPr>
          <a:xfrm>
            <a:off x="7414591" y="2823104"/>
            <a:ext cx="3900469" cy="2007259"/>
          </a:xfrm>
          <a:prstGeom prst="rect">
            <a:avLst/>
          </a:prstGeom>
        </p:spPr>
      </p:pic>
    </p:spTree>
    <p:extLst>
      <p:ext uri="{BB962C8B-B14F-4D97-AF65-F5344CB8AC3E}">
        <p14:creationId xmlns:p14="http://schemas.microsoft.com/office/powerpoint/2010/main" val="430834958"/>
      </p:ext>
    </p:extLst>
  </p:cSld>
  <p:clrMapOvr>
    <a:masterClrMapping/>
  </p:clrMapOvr>
</p:sld>
</file>

<file path=ppt/theme/theme1.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C9CB4830-37BA-49D8-91BF-3C064F46905E}"/>
    </a:ext>
  </a:extLst>
</a:theme>
</file>

<file path=ppt/theme/theme10.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bas-ppt-2020" id="{E18F4B90-0EF8-E147-8C24-3BB227820E06}" vid="{45AB9451-01BC-3342-BD12-34287EEE741E}"/>
    </a:ext>
  </a:extLst>
</a:theme>
</file>

<file path=ppt/theme/theme11.xml><?xml version="1.0" encoding="utf-8"?>
<a:theme xmlns:a="http://schemas.openxmlformats.org/drawingml/2006/main" name="Personer i fokus">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bas-ppt-2020" id="{E18F4B90-0EF8-E147-8C24-3BB227820E06}" vid="{30F97A26-95A7-394A-BAA3-ACF10FA287D7}"/>
    </a:ext>
  </a:extLst>
</a:theme>
</file>

<file path=ppt/theme/theme12.xml><?xml version="1.0" encoding="utf-8"?>
<a:theme xmlns:a="http://schemas.openxmlformats.org/drawingml/2006/main" name="Anna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bas-ppt-2020" id="{E18F4B90-0EF8-E147-8C24-3BB227820E06}" vid="{A99F33A0-5CB0-9A45-A6AB-63E906723D83}"/>
    </a:ext>
  </a:extLst>
</a:theme>
</file>

<file path=ppt/theme/theme13.xml><?xml version="1.0" encoding="utf-8"?>
<a:theme xmlns:a="http://schemas.openxmlformats.org/drawingml/2006/main" name="Punktlisto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bas-ppt-2020" id="{E18F4B90-0EF8-E147-8C24-3BB227820E06}" vid="{266C0520-D351-004E-9817-0933723ED54D}"/>
    </a:ext>
  </a:extLst>
</a:theme>
</file>

<file path=ppt/theme/theme14.xml><?xml version="1.0" encoding="utf-8"?>
<a:theme xmlns:a="http://schemas.openxmlformats.org/drawingml/2006/main" name="Favorit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powerpoint-mall-SV" id="{E604E87E-A9B2-D54C-8C09-90F8FD7F7AAB}" vid="{1E0145CF-B46F-494F-A379-60D61CACB2A6}"/>
    </a:ext>
  </a:extLst>
</a:theme>
</file>

<file path=ppt/theme/theme1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rt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DA95882-ACD9-4C5B-A95F-3EA624035C91}"/>
    </a:ext>
  </a:extLst>
</a:theme>
</file>

<file path=ppt/theme/theme3.xml><?xml version="1.0" encoding="utf-8"?>
<a:theme xmlns:a="http://schemas.openxmlformats.org/drawingml/2006/main" name="Startbild med bild">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AE555600-38A2-4CF6-9A28-74A0BA8AB010}"/>
    </a:ext>
  </a:extLst>
</a:theme>
</file>

<file path=ppt/theme/theme4.xml><?xml version="1.0" encoding="utf-8"?>
<a:theme xmlns:a="http://schemas.openxmlformats.org/drawingml/2006/main" name="Avsnit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7A6B9691-0A57-4AE6-8200-85AB94D53DF6}"/>
    </a:ext>
  </a:extLst>
</a:theme>
</file>

<file path=ppt/theme/theme5.xml><?xml version="1.0" encoding="utf-8"?>
<a:theme xmlns:a="http://schemas.openxmlformats.org/drawingml/2006/main" name="Tabeller och diagram">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87B7ADDC-7AE7-469B-A880-076CE022554E}"/>
    </a:ext>
  </a:extLst>
</a:theme>
</file>

<file path=ppt/theme/theme6.xml><?xml version="1.0" encoding="utf-8"?>
<a:theme xmlns:a="http://schemas.openxmlformats.org/drawingml/2006/main" name="Personer i fokus">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94A34047-7987-416D-9643-CA998C318B60}"/>
    </a:ext>
  </a:extLst>
</a:theme>
</file>

<file path=ppt/theme/theme7.xml><?xml version="1.0" encoding="utf-8"?>
<a:theme xmlns:a="http://schemas.openxmlformats.org/drawingml/2006/main" name="Punktlisto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2CDECCAA-3AD6-4667-A720-ED2B7DBB1DFC}"/>
    </a:ext>
  </a:extLst>
</a:theme>
</file>

<file path=ppt/theme/theme8.xml><?xml version="1.0" encoding="utf-8"?>
<a:theme xmlns:a="http://schemas.openxmlformats.org/drawingml/2006/main" name="Sidor med bilder">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1491828F-7CC2-427B-B715-BC76A4804432}"/>
    </a:ext>
  </a:extLst>
</a:theme>
</file>

<file path=ppt/theme/theme9.xml><?xml version="1.0" encoding="utf-8"?>
<a:theme xmlns:a="http://schemas.openxmlformats.org/drawingml/2006/main" name="Annat">
  <a:themeElements>
    <a:clrScheme name="Svenskt Näringsliv">
      <a:dk1>
        <a:srgbClr val="33414E"/>
      </a:dk1>
      <a:lt1>
        <a:srgbClr val="FFFFFF"/>
      </a:lt1>
      <a:dk2>
        <a:srgbClr val="61717F"/>
      </a:dk2>
      <a:lt2>
        <a:srgbClr val="DEE4E9"/>
      </a:lt2>
      <a:accent1>
        <a:srgbClr val="EA8F12"/>
      </a:accent1>
      <a:accent2>
        <a:srgbClr val="B12F26"/>
      </a:accent2>
      <a:accent3>
        <a:srgbClr val="795974"/>
      </a:accent3>
      <a:accent4>
        <a:srgbClr val="5B9BC3"/>
      </a:accent4>
      <a:accent5>
        <a:srgbClr val="F2CD23"/>
      </a:accent5>
      <a:accent6>
        <a:srgbClr val="71B396"/>
      </a:accent6>
      <a:hlink>
        <a:srgbClr val="EA8F12"/>
      </a:hlink>
      <a:folHlink>
        <a:srgbClr val="B12F2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83963-DCA9-44B0-880E-1AD001505704}" vid="{D08C68A3-3EE0-428A-A0B2-0004087CC4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DFC059112F2E4AA514DDBCFCED915D" ma:contentTypeVersion="13" ma:contentTypeDescription="Skapa ett nytt dokument." ma:contentTypeScope="" ma:versionID="d887cb84d9ef202f14083e9b8044f444">
  <xsd:schema xmlns:xsd="http://www.w3.org/2001/XMLSchema" xmlns:xs="http://www.w3.org/2001/XMLSchema" xmlns:p="http://schemas.microsoft.com/office/2006/metadata/properties" xmlns:ns2="10dede4c-5000-41eb-b823-1ac8c5960eea" xmlns:ns3="d07e129d-e9a2-4e39-a56a-e5bf5a14e01d" targetNamespace="http://schemas.microsoft.com/office/2006/metadata/properties" ma:root="true" ma:fieldsID="03e9eca2d609f0508b6bf06ad6c7dfc1" ns2:_="" ns3:_="">
    <xsd:import namespace="10dede4c-5000-41eb-b823-1ac8c5960eea"/>
    <xsd:import namespace="d07e129d-e9a2-4e39-a56a-e5bf5a14e0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dede4c-5000-41eb-b823-1ac8c5960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7e129d-e9a2-4e39-a56a-e5bf5a14e01d"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EBC9AC-F4E6-4EF6-B545-E99C2B79EC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dede4c-5000-41eb-b823-1ac8c5960eea"/>
    <ds:schemaRef ds:uri="d07e129d-e9a2-4e39-a56a-e5bf5a14e0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3548EC-6030-4E80-B715-375C2839CDA3}">
  <ds:schemaRefs>
    <ds:schemaRef ds:uri="http://schemas.microsoft.com/sharepoint/v3/contenttype/forms"/>
  </ds:schemaRefs>
</ds:datastoreItem>
</file>

<file path=customXml/itemProps3.xml><?xml version="1.0" encoding="utf-8"?>
<ds:datastoreItem xmlns:ds="http://schemas.openxmlformats.org/officeDocument/2006/customXml" ds:itemID="{F40D4B72-5F84-4DB5-AD2F-9A29F268FCA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07e129d-e9a2-4e39-a56a-e5bf5a14e01d"/>
    <ds:schemaRef ds:uri="http://purl.org/dc/elements/1.1/"/>
    <ds:schemaRef ds:uri="http://schemas.microsoft.com/office/2006/metadata/properties"/>
    <ds:schemaRef ds:uri="10dede4c-5000-41eb-b823-1ac8c5960ee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SN-powerpoint-mall-SV</Template>
  <TotalTime>2331</TotalTime>
  <Words>2350</Words>
  <Application>Microsoft Office PowerPoint</Application>
  <PresentationFormat>Bredbild</PresentationFormat>
  <Paragraphs>354</Paragraphs>
  <Slides>27</Slides>
  <Notes>13</Notes>
  <HiddenSlides>0</HiddenSlides>
  <MMClips>0</MMClips>
  <ScaleCrop>false</ScaleCrop>
  <HeadingPairs>
    <vt:vector size="6" baseType="variant">
      <vt:variant>
        <vt:lpstr>Använt teckensnitt</vt:lpstr>
      </vt:variant>
      <vt:variant>
        <vt:i4>8</vt:i4>
      </vt:variant>
      <vt:variant>
        <vt:lpstr>Tema</vt:lpstr>
      </vt:variant>
      <vt:variant>
        <vt:i4>14</vt:i4>
      </vt:variant>
      <vt:variant>
        <vt:lpstr>Bildrubriker</vt:lpstr>
      </vt:variant>
      <vt:variant>
        <vt:i4>27</vt:i4>
      </vt:variant>
    </vt:vector>
  </HeadingPairs>
  <TitlesOfParts>
    <vt:vector size="49" baseType="lpstr">
      <vt:lpstr>Calibri</vt:lpstr>
      <vt:lpstr>Lab Grotesque</vt:lpstr>
      <vt:lpstr>Wingdings</vt:lpstr>
      <vt:lpstr>Lab Grotesque Black</vt:lpstr>
      <vt:lpstr>Google Sans</vt:lpstr>
      <vt:lpstr>Arial</vt:lpstr>
      <vt:lpstr>Times New Roman</vt:lpstr>
      <vt:lpstr>Arial</vt:lpstr>
      <vt:lpstr>Favoriter</vt:lpstr>
      <vt:lpstr>Startbilder</vt:lpstr>
      <vt:lpstr>Startbild med bild</vt:lpstr>
      <vt:lpstr>Avsnitt</vt:lpstr>
      <vt:lpstr>Tabeller och diagram</vt:lpstr>
      <vt:lpstr>Personer i fokus</vt:lpstr>
      <vt:lpstr>Punktlistor</vt:lpstr>
      <vt:lpstr>Sidor med bilder</vt:lpstr>
      <vt:lpstr>Annat</vt:lpstr>
      <vt:lpstr>Startbilder</vt:lpstr>
      <vt:lpstr>Personer i fokus</vt:lpstr>
      <vt:lpstr>Annat</vt:lpstr>
      <vt:lpstr>Punktlistor</vt:lpstr>
      <vt:lpstr>Favoriter</vt:lpstr>
      <vt:lpstr>PowerPoint-presentation</vt:lpstr>
      <vt:lpstr>EU:s institutioner</vt:lpstr>
      <vt:lpstr>Roller  EU:s institutioner</vt:lpstr>
      <vt:lpstr>PowerPoint-presentation</vt:lpstr>
      <vt:lpstr>PowerPoint-presentation</vt:lpstr>
      <vt:lpstr>PowerPoint-presentation</vt:lpstr>
      <vt:lpstr>PowerPoint-presentation</vt:lpstr>
      <vt:lpstr>PowerPoint-presentation</vt:lpstr>
      <vt:lpstr>Olika typer av EU-lagar</vt:lpstr>
      <vt:lpstr>PowerPoint-presentation</vt:lpstr>
      <vt:lpstr>PowerPoint-presentation</vt:lpstr>
      <vt:lpstr>Påverkansmöjligheter genom hela kedjan</vt:lpstr>
      <vt:lpstr>Svenskt Näringslivs arbete</vt:lpstr>
      <vt:lpstr>PowerPoint-presentation</vt:lpstr>
      <vt:lpstr>European Green Deal </vt:lpstr>
      <vt:lpstr>PowerPoint-presentation</vt:lpstr>
      <vt:lpstr>Exempel på lagda eller kommande förslag 2021-2022  </vt:lpstr>
      <vt:lpstr>Exempel på lagda eller kommande förslag 2021-2022  </vt:lpstr>
      <vt:lpstr>Exempel på lagda eller kommande förslag 2021-2022  </vt:lpstr>
      <vt:lpstr>Sustainable Product Initiative (SPI)</vt:lpstr>
      <vt:lpstr>SPI kommer att innebära</vt:lpstr>
      <vt:lpstr>Prioriterade produktgrupper SPI</vt:lpstr>
      <vt:lpstr>Substantiating Green claims</vt:lpstr>
      <vt:lpstr>Kemikaliestrategin</vt:lpstr>
      <vt:lpstr>Aktuellt i närtid - Q2 2022</vt:lpstr>
      <vt:lpstr>Svenskt Näringslivs positioner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Michaela Sand</dc:creator>
  <cp:lastModifiedBy>Jenny Svärd</cp:lastModifiedBy>
  <cp:revision>2</cp:revision>
  <dcterms:created xsi:type="dcterms:W3CDTF">2021-11-30T15:05:59Z</dcterms:created>
  <dcterms:modified xsi:type="dcterms:W3CDTF">2022-01-20T07:11:51Z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0x01010094DFC059112F2E4AA514DDBCFCED915D</vt:lpwstr>
  </property>
</Properties>
</file>